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3" r:id="rId7"/>
    <p:sldId id="264" r:id="rId8"/>
  </p:sldIdLst>
  <p:sldSz cx="13004800" cy="7315200"/>
  <p:notesSz cx="6858000" cy="9144000"/>
  <p:embeddedFontLst>
    <p:embeddedFont>
      <p:font typeface="Source Han Sans KR Heavy" panose="020B0600000101010101" charset="-127"/>
      <p:regular r:id="rId10"/>
    </p:embeddedFont>
    <p:embeddedFont>
      <p:font typeface="Source Han Sans KR Normal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9A4A81-20D4-4EB6-885C-75A9E0730E44}" v="44" dt="2024-07-13T16:36:06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호 김" userId="f05bbb86d6a8437e" providerId="LiveId" clId="{919A4A81-20D4-4EB6-885C-75A9E0730E44}"/>
    <pc:docChg chg="undo custSel addSld delSld modSld">
      <pc:chgData name="기호 김" userId="f05bbb86d6a8437e" providerId="LiveId" clId="{919A4A81-20D4-4EB6-885C-75A9E0730E44}" dt="2024-07-13T16:37:10.618" v="3775" actId="1036"/>
      <pc:docMkLst>
        <pc:docMk/>
      </pc:docMkLst>
      <pc:sldChg chg="modSp mod">
        <pc:chgData name="기호 김" userId="f05bbb86d6a8437e" providerId="LiveId" clId="{919A4A81-20D4-4EB6-885C-75A9E0730E44}" dt="2024-07-12T05:18:50.565" v="189" actId="1076"/>
        <pc:sldMkLst>
          <pc:docMk/>
          <pc:sldMk cId="0" sldId="256"/>
        </pc:sldMkLst>
        <pc:spChg chg="mod">
          <ac:chgData name="기호 김" userId="f05bbb86d6a8437e" providerId="LiveId" clId="{919A4A81-20D4-4EB6-885C-75A9E0730E44}" dt="2024-07-12T05:17:54.198" v="102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기호 김" userId="f05bbb86d6a8437e" providerId="LiveId" clId="{919A4A81-20D4-4EB6-885C-75A9E0730E44}" dt="2024-07-12T05:18:50.565" v="189" actId="1076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 setBg">
        <pc:chgData name="기호 김" userId="f05bbb86d6a8437e" providerId="LiveId" clId="{919A4A81-20D4-4EB6-885C-75A9E0730E44}" dt="2024-07-12T06:13:16.543" v="1671" actId="20577"/>
        <pc:sldMkLst>
          <pc:docMk/>
          <pc:sldMk cId="0" sldId="257"/>
        </pc:sldMkLst>
        <pc:spChg chg="mod">
          <ac:chgData name="기호 김" userId="f05bbb86d6a8437e" providerId="LiveId" clId="{919A4A81-20D4-4EB6-885C-75A9E0730E44}" dt="2024-07-12T06:13:04.641" v="1666" actId="26606"/>
          <ac:spMkLst>
            <pc:docMk/>
            <pc:sldMk cId="0" sldId="257"/>
            <ac:spMk id="4" creationId="{00000000-0000-0000-0000-000000000000}"/>
          </ac:spMkLst>
        </pc:spChg>
        <pc:spChg chg="mod ord">
          <ac:chgData name="기호 김" userId="f05bbb86d6a8437e" providerId="LiveId" clId="{919A4A81-20D4-4EB6-885C-75A9E0730E44}" dt="2024-07-12T06:13:16.543" v="1671" actId="20577"/>
          <ac:spMkLst>
            <pc:docMk/>
            <pc:sldMk cId="0" sldId="257"/>
            <ac:spMk id="5" creationId="{00000000-0000-0000-0000-000000000000}"/>
          </ac:spMkLst>
        </pc:spChg>
        <pc:spChg chg="add">
          <ac:chgData name="기호 김" userId="f05bbb86d6a8437e" providerId="LiveId" clId="{919A4A81-20D4-4EB6-885C-75A9E0730E44}" dt="2024-07-12T06:13:04.641" v="1666" actId="26606"/>
          <ac:spMkLst>
            <pc:docMk/>
            <pc:sldMk cId="0" sldId="257"/>
            <ac:spMk id="14" creationId="{A2679492-7988-4050-9056-542444452411}"/>
          </ac:spMkLst>
        </pc:spChg>
        <pc:spChg chg="add">
          <ac:chgData name="기호 김" userId="f05bbb86d6a8437e" providerId="LiveId" clId="{919A4A81-20D4-4EB6-885C-75A9E0730E44}" dt="2024-07-12T06:13:04.641" v="1666" actId="26606"/>
          <ac:spMkLst>
            <pc:docMk/>
            <pc:sldMk cId="0" sldId="257"/>
            <ac:spMk id="16" creationId="{B5ABDEAA-B248-4182-B67C-A925338E772D}"/>
          </ac:spMkLst>
        </pc:spChg>
        <pc:spChg chg="add">
          <ac:chgData name="기호 김" userId="f05bbb86d6a8437e" providerId="LiveId" clId="{919A4A81-20D4-4EB6-885C-75A9E0730E44}" dt="2024-07-12T06:13:04.641" v="1666" actId="26606"/>
          <ac:spMkLst>
            <pc:docMk/>
            <pc:sldMk cId="0" sldId="257"/>
            <ac:spMk id="18" creationId="{B091B163-7D61-4891-ABCF-5C13D9C418D0}"/>
          </ac:spMkLst>
        </pc:spChg>
        <pc:grpChg chg="del">
          <ac:chgData name="기호 김" userId="f05bbb86d6a8437e" providerId="LiveId" clId="{919A4A81-20D4-4EB6-885C-75A9E0730E44}" dt="2024-07-12T05:24:13.422" v="421" actId="478"/>
          <ac:grpSpMkLst>
            <pc:docMk/>
            <pc:sldMk cId="0" sldId="257"/>
            <ac:grpSpMk id="2" creationId="{00000000-0000-0000-0000-000000000000}"/>
          </ac:grpSpMkLst>
        </pc:grpChg>
        <pc:picChg chg="add mod">
          <ac:chgData name="기호 김" userId="f05bbb86d6a8437e" providerId="LiveId" clId="{919A4A81-20D4-4EB6-885C-75A9E0730E44}" dt="2024-07-12T06:13:04.641" v="1666" actId="26606"/>
          <ac:picMkLst>
            <pc:docMk/>
            <pc:sldMk cId="0" sldId="257"/>
            <ac:picMk id="7" creationId="{B1A791B3-0AB3-124A-7959-E10C50F4C160}"/>
          </ac:picMkLst>
        </pc:picChg>
        <pc:picChg chg="add mod">
          <ac:chgData name="기호 김" userId="f05bbb86d6a8437e" providerId="LiveId" clId="{919A4A81-20D4-4EB6-885C-75A9E0730E44}" dt="2024-07-12T06:13:04.641" v="1666" actId="26606"/>
          <ac:picMkLst>
            <pc:docMk/>
            <pc:sldMk cId="0" sldId="257"/>
            <ac:picMk id="9" creationId="{FCBF0E5C-C2EE-B005-EDBF-0123F3DA1A7D}"/>
          </ac:picMkLst>
        </pc:picChg>
        <pc:cxnChg chg="add">
          <ac:chgData name="기호 김" userId="f05bbb86d6a8437e" providerId="LiveId" clId="{919A4A81-20D4-4EB6-885C-75A9E0730E44}" dt="2024-07-12T06:13:04.641" v="1666" actId="26606"/>
          <ac:cxnSpMkLst>
            <pc:docMk/>
            <pc:sldMk cId="0" sldId="257"/>
            <ac:cxnSpMk id="20" creationId="{C49DA8F6-BCC1-4447-B54C-57856834B94B}"/>
          </ac:cxnSpMkLst>
        </pc:cxnChg>
      </pc:sldChg>
      <pc:sldChg chg="addSp delSp modSp mod">
        <pc:chgData name="기호 김" userId="f05bbb86d6a8437e" providerId="LiveId" clId="{919A4A81-20D4-4EB6-885C-75A9E0730E44}" dt="2024-07-12T06:13:41.507" v="1674" actId="478"/>
        <pc:sldMkLst>
          <pc:docMk/>
          <pc:sldMk cId="0" sldId="258"/>
        </pc:sldMkLst>
        <pc:spChg chg="mod">
          <ac:chgData name="기호 김" userId="f05bbb86d6a8437e" providerId="LiveId" clId="{919A4A81-20D4-4EB6-885C-75A9E0730E44}" dt="2024-07-12T05:44:18.961" v="1391" actId="20577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기호 김" userId="f05bbb86d6a8437e" providerId="LiveId" clId="{919A4A81-20D4-4EB6-885C-75A9E0730E44}" dt="2024-07-12T05:50:38.730" v="1449" actId="478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기호 김" userId="f05bbb86d6a8437e" providerId="LiveId" clId="{919A4A81-20D4-4EB6-885C-75A9E0730E44}" dt="2024-07-12T06:02:29.943" v="1647" actId="478"/>
          <ac:spMkLst>
            <pc:docMk/>
            <pc:sldMk cId="0" sldId="258"/>
            <ac:spMk id="8" creationId="{00000000-0000-0000-0000-000000000000}"/>
          </ac:spMkLst>
        </pc:spChg>
        <pc:spChg chg="mod ord">
          <ac:chgData name="기호 김" userId="f05bbb86d6a8437e" providerId="LiveId" clId="{919A4A81-20D4-4EB6-885C-75A9E0730E44}" dt="2024-07-12T06:01:16.392" v="1611" actId="1076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기호 김" userId="f05bbb86d6a8437e" providerId="LiveId" clId="{919A4A81-20D4-4EB6-885C-75A9E0730E44}" dt="2024-07-12T06:02:40.960" v="1650" actId="478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기호 김" userId="f05bbb86d6a8437e" providerId="LiveId" clId="{919A4A81-20D4-4EB6-885C-75A9E0730E44}" dt="2024-07-12T05:59:24.686" v="1594" actId="478"/>
          <ac:spMkLst>
            <pc:docMk/>
            <pc:sldMk cId="0" sldId="258"/>
            <ac:spMk id="19" creationId="{00000000-0000-0000-0000-000000000000}"/>
          </ac:spMkLst>
        </pc:spChg>
        <pc:spChg chg="del mod">
          <ac:chgData name="기호 김" userId="f05bbb86d6a8437e" providerId="LiveId" clId="{919A4A81-20D4-4EB6-885C-75A9E0730E44}" dt="2024-07-12T06:03:22.202" v="1656" actId="478"/>
          <ac:spMkLst>
            <pc:docMk/>
            <pc:sldMk cId="0" sldId="258"/>
            <ac:spMk id="20" creationId="{00000000-0000-0000-0000-000000000000}"/>
          </ac:spMkLst>
        </pc:spChg>
        <pc:spChg chg="del topLvl">
          <ac:chgData name="기호 김" userId="f05bbb86d6a8437e" providerId="LiveId" clId="{919A4A81-20D4-4EB6-885C-75A9E0730E44}" dt="2024-07-12T06:13:41.507" v="1674" actId="478"/>
          <ac:spMkLst>
            <pc:docMk/>
            <pc:sldMk cId="0" sldId="258"/>
            <ac:spMk id="22" creationId="{00000000-0000-0000-0000-000000000000}"/>
          </ac:spMkLst>
        </pc:spChg>
        <pc:spChg chg="del mod topLvl">
          <ac:chgData name="기호 김" userId="f05bbb86d6a8437e" providerId="LiveId" clId="{919A4A81-20D4-4EB6-885C-75A9E0730E44}" dt="2024-07-12T06:13:39.296" v="1673" actId="478"/>
          <ac:spMkLst>
            <pc:docMk/>
            <pc:sldMk cId="0" sldId="258"/>
            <ac:spMk id="23" creationId="{00000000-0000-0000-0000-000000000000}"/>
          </ac:spMkLst>
        </pc:spChg>
        <pc:spChg chg="add mod">
          <ac:chgData name="기호 김" userId="f05bbb86d6a8437e" providerId="LiveId" clId="{919A4A81-20D4-4EB6-885C-75A9E0730E44}" dt="2024-07-12T06:01:02.070" v="1610" actId="1076"/>
          <ac:spMkLst>
            <pc:docMk/>
            <pc:sldMk cId="0" sldId="258"/>
            <ac:spMk id="30" creationId="{08835224-EACF-B58E-B45A-92BB900AF5C2}"/>
          </ac:spMkLst>
        </pc:spChg>
        <pc:grpChg chg="del">
          <ac:chgData name="기호 김" userId="f05bbb86d6a8437e" providerId="LiveId" clId="{919A4A81-20D4-4EB6-885C-75A9E0730E44}" dt="2024-07-12T05:45:30.141" v="1392" actId="478"/>
          <ac:grpSpMkLst>
            <pc:docMk/>
            <pc:sldMk cId="0" sldId="258"/>
            <ac:grpSpMk id="5" creationId="{00000000-0000-0000-0000-000000000000}"/>
          </ac:grpSpMkLst>
        </pc:grpChg>
        <pc:grpChg chg="del">
          <ac:chgData name="기호 김" userId="f05bbb86d6a8437e" providerId="LiveId" clId="{919A4A81-20D4-4EB6-885C-75A9E0730E44}" dt="2024-07-12T05:45:31.118" v="1393" actId="478"/>
          <ac:grpSpMkLst>
            <pc:docMk/>
            <pc:sldMk cId="0" sldId="258"/>
            <ac:grpSpMk id="11" creationId="{00000000-0000-0000-0000-000000000000}"/>
          </ac:grpSpMkLst>
        </pc:grpChg>
        <pc:grpChg chg="mod">
          <ac:chgData name="기호 김" userId="f05bbb86d6a8437e" providerId="LiveId" clId="{919A4A81-20D4-4EB6-885C-75A9E0730E44}" dt="2024-07-12T06:00:52.120" v="1609" actId="1076"/>
          <ac:grpSpMkLst>
            <pc:docMk/>
            <pc:sldMk cId="0" sldId="258"/>
            <ac:grpSpMk id="15" creationId="{00000000-0000-0000-0000-000000000000}"/>
          </ac:grpSpMkLst>
        </pc:grpChg>
        <pc:grpChg chg="del">
          <ac:chgData name="기호 김" userId="f05bbb86d6a8437e" providerId="LiveId" clId="{919A4A81-20D4-4EB6-885C-75A9E0730E44}" dt="2024-07-12T05:45:32.615" v="1394" actId="478"/>
          <ac:grpSpMkLst>
            <pc:docMk/>
            <pc:sldMk cId="0" sldId="258"/>
            <ac:grpSpMk id="17" creationId="{00000000-0000-0000-0000-000000000000}"/>
          </ac:grpSpMkLst>
        </pc:grpChg>
        <pc:grpChg chg="del">
          <ac:chgData name="기호 김" userId="f05bbb86d6a8437e" providerId="LiveId" clId="{919A4A81-20D4-4EB6-885C-75A9E0730E44}" dt="2024-07-12T06:13:39.296" v="1673" actId="478"/>
          <ac:grpSpMkLst>
            <pc:docMk/>
            <pc:sldMk cId="0" sldId="258"/>
            <ac:grpSpMk id="21" creationId="{00000000-0000-0000-0000-000000000000}"/>
          </ac:grpSpMkLst>
        </pc:grpChg>
        <pc:picChg chg="add mod">
          <ac:chgData name="기호 김" userId="f05bbb86d6a8437e" providerId="LiveId" clId="{919A4A81-20D4-4EB6-885C-75A9E0730E44}" dt="2024-07-12T05:51:10.860" v="1457" actId="1076"/>
          <ac:picMkLst>
            <pc:docMk/>
            <pc:sldMk cId="0" sldId="258"/>
            <ac:picMk id="25" creationId="{01962383-1B19-6D6F-658D-CB80C41B3733}"/>
          </ac:picMkLst>
        </pc:picChg>
        <pc:picChg chg="add del mod">
          <ac:chgData name="기호 김" userId="f05bbb86d6a8437e" providerId="LiveId" clId="{919A4A81-20D4-4EB6-885C-75A9E0730E44}" dt="2024-07-12T06:02:22.928" v="1645" actId="478"/>
          <ac:picMkLst>
            <pc:docMk/>
            <pc:sldMk cId="0" sldId="258"/>
            <ac:picMk id="27" creationId="{453DD555-9F38-9F05-B356-644312CBF00B}"/>
          </ac:picMkLst>
        </pc:picChg>
        <pc:picChg chg="add del mod">
          <ac:chgData name="기호 김" userId="f05bbb86d6a8437e" providerId="LiveId" clId="{919A4A81-20D4-4EB6-885C-75A9E0730E44}" dt="2024-07-12T06:02:38.076" v="1649" actId="478"/>
          <ac:picMkLst>
            <pc:docMk/>
            <pc:sldMk cId="0" sldId="258"/>
            <ac:picMk id="29" creationId="{23960EF5-5BE4-84F1-964A-F422CB6B6581}"/>
          </ac:picMkLst>
        </pc:picChg>
        <pc:picChg chg="add del mod">
          <ac:chgData name="기호 김" userId="f05bbb86d6a8437e" providerId="LiveId" clId="{919A4A81-20D4-4EB6-885C-75A9E0730E44}" dt="2024-07-12T06:03:19.310" v="1655" actId="478"/>
          <ac:picMkLst>
            <pc:docMk/>
            <pc:sldMk cId="0" sldId="258"/>
            <ac:picMk id="32" creationId="{1C7B1CA9-44B3-1A23-5216-A707F9B1356E}"/>
          </ac:picMkLst>
        </pc:picChg>
        <pc:picChg chg="add mod">
          <ac:chgData name="기호 김" userId="f05bbb86d6a8437e" providerId="LiveId" clId="{919A4A81-20D4-4EB6-885C-75A9E0730E44}" dt="2024-07-12T06:04:25.461" v="1659" actId="1076"/>
          <ac:picMkLst>
            <pc:docMk/>
            <pc:sldMk cId="0" sldId="258"/>
            <ac:picMk id="34" creationId="{969A427B-7972-C9C4-FAC6-74A092221448}"/>
          </ac:picMkLst>
        </pc:picChg>
        <pc:picChg chg="add mod">
          <ac:chgData name="기호 김" userId="f05bbb86d6a8437e" providerId="LiveId" clId="{919A4A81-20D4-4EB6-885C-75A9E0730E44}" dt="2024-07-12T06:02:34.532" v="1648" actId="1076"/>
          <ac:picMkLst>
            <pc:docMk/>
            <pc:sldMk cId="0" sldId="258"/>
            <ac:picMk id="1026" creationId="{1A6A8F6B-C068-8BA5-F706-08A35F47DEC3}"/>
          </ac:picMkLst>
        </pc:picChg>
        <pc:picChg chg="add mod">
          <ac:chgData name="기호 김" userId="f05bbb86d6a8437e" providerId="LiveId" clId="{919A4A81-20D4-4EB6-885C-75A9E0730E44}" dt="2024-07-12T06:03:17.618" v="1654" actId="1076"/>
          <ac:picMkLst>
            <pc:docMk/>
            <pc:sldMk cId="0" sldId="258"/>
            <ac:picMk id="1028" creationId="{19EDCD13-FCBF-5E0A-324D-2BF506A9D14F}"/>
          </ac:picMkLst>
        </pc:picChg>
      </pc:sldChg>
      <pc:sldChg chg="addSp delSp modSp mod setBg">
        <pc:chgData name="기호 김" userId="f05bbb86d6a8437e" providerId="LiveId" clId="{919A4A81-20D4-4EB6-885C-75A9E0730E44}" dt="2024-07-13T16:10:24.348" v="3074" actId="27614"/>
        <pc:sldMkLst>
          <pc:docMk/>
          <pc:sldMk cId="0" sldId="259"/>
        </pc:sldMkLst>
        <pc:spChg chg="mod">
          <ac:chgData name="기호 김" userId="f05bbb86d6a8437e" providerId="LiveId" clId="{919A4A81-20D4-4EB6-885C-75A9E0730E44}" dt="2024-07-13T16:10:19.591" v="3073" actId="26606"/>
          <ac:spMkLst>
            <pc:docMk/>
            <pc:sldMk cId="0" sldId="259"/>
            <ac:spMk id="26" creationId="{00000000-0000-0000-0000-000000000000}"/>
          </ac:spMkLst>
        </pc:spChg>
        <pc:spChg chg="del topLvl">
          <ac:chgData name="기호 김" userId="f05bbb86d6a8437e" providerId="LiveId" clId="{919A4A81-20D4-4EB6-885C-75A9E0730E44}" dt="2024-07-12T06:14:29.713" v="1676" actId="478"/>
          <ac:spMkLst>
            <pc:docMk/>
            <pc:sldMk cId="0" sldId="259"/>
            <ac:spMk id="28" creationId="{00000000-0000-0000-0000-000000000000}"/>
          </ac:spMkLst>
        </pc:spChg>
        <pc:spChg chg="del topLvl">
          <ac:chgData name="기호 김" userId="f05bbb86d6a8437e" providerId="LiveId" clId="{919A4A81-20D4-4EB6-885C-75A9E0730E44}" dt="2024-07-12T06:14:26.551" v="1675" actId="478"/>
          <ac:spMkLst>
            <pc:docMk/>
            <pc:sldMk cId="0" sldId="259"/>
            <ac:spMk id="29" creationId="{00000000-0000-0000-0000-000000000000}"/>
          </ac:spMkLst>
        </pc:spChg>
        <pc:spChg chg="add">
          <ac:chgData name="기호 김" userId="f05bbb86d6a8437e" providerId="LiveId" clId="{919A4A81-20D4-4EB6-885C-75A9E0730E44}" dt="2024-07-13T16:10:19.591" v="3073" actId="26606"/>
          <ac:spMkLst>
            <pc:docMk/>
            <pc:sldMk cId="0" sldId="259"/>
            <ac:spMk id="33" creationId="{E8D41CF8-5232-42BC-8D05-AFEDE215398E}"/>
          </ac:spMkLst>
        </pc:spChg>
        <pc:spChg chg="add">
          <ac:chgData name="기호 김" userId="f05bbb86d6a8437e" providerId="LiveId" clId="{919A4A81-20D4-4EB6-885C-75A9E0730E44}" dt="2024-07-13T16:10:19.591" v="3073" actId="26606"/>
          <ac:spMkLst>
            <pc:docMk/>
            <pc:sldMk cId="0" sldId="259"/>
            <ac:spMk id="35" creationId="{49237091-E62C-4878-AA4C-0B9995ADB28F}"/>
          </ac:spMkLst>
        </pc:spChg>
        <pc:grpChg chg="del">
          <ac:chgData name="기호 김" userId="f05bbb86d6a8437e" providerId="LiveId" clId="{919A4A81-20D4-4EB6-885C-75A9E0730E44}" dt="2024-07-13T16:08:27.924" v="3069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기호 김" userId="f05bbb86d6a8437e" providerId="LiveId" clId="{919A4A81-20D4-4EB6-885C-75A9E0730E44}" dt="2024-07-13T16:08:27.924" v="3069" actId="478"/>
          <ac:grpSpMkLst>
            <pc:docMk/>
            <pc:sldMk cId="0" sldId="259"/>
            <ac:grpSpMk id="8" creationId="{00000000-0000-0000-0000-000000000000}"/>
          </ac:grpSpMkLst>
        </pc:grpChg>
        <pc:grpChg chg="del">
          <ac:chgData name="기호 김" userId="f05bbb86d6a8437e" providerId="LiveId" clId="{919A4A81-20D4-4EB6-885C-75A9E0730E44}" dt="2024-07-13T16:08:27.924" v="3069" actId="478"/>
          <ac:grpSpMkLst>
            <pc:docMk/>
            <pc:sldMk cId="0" sldId="259"/>
            <ac:grpSpMk id="14" creationId="{00000000-0000-0000-0000-000000000000}"/>
          </ac:grpSpMkLst>
        </pc:grpChg>
        <pc:grpChg chg="del">
          <ac:chgData name="기호 김" userId="f05bbb86d6a8437e" providerId="LiveId" clId="{919A4A81-20D4-4EB6-885C-75A9E0730E44}" dt="2024-07-13T16:08:27.924" v="3069" actId="478"/>
          <ac:grpSpMkLst>
            <pc:docMk/>
            <pc:sldMk cId="0" sldId="259"/>
            <ac:grpSpMk id="20" creationId="{00000000-0000-0000-0000-000000000000}"/>
          </ac:grpSpMkLst>
        </pc:grpChg>
        <pc:grpChg chg="del">
          <ac:chgData name="기호 김" userId="f05bbb86d6a8437e" providerId="LiveId" clId="{919A4A81-20D4-4EB6-885C-75A9E0730E44}" dt="2024-07-12T06:14:26.551" v="1675" actId="478"/>
          <ac:grpSpMkLst>
            <pc:docMk/>
            <pc:sldMk cId="0" sldId="259"/>
            <ac:grpSpMk id="27" creationId="{00000000-0000-0000-0000-000000000000}"/>
          </ac:grpSpMkLst>
        </pc:grpChg>
        <pc:picChg chg="add mod">
          <ac:chgData name="기호 김" userId="f05bbb86d6a8437e" providerId="LiveId" clId="{919A4A81-20D4-4EB6-885C-75A9E0730E44}" dt="2024-07-13T16:10:24.348" v="3074" actId="27614"/>
          <ac:picMkLst>
            <pc:docMk/>
            <pc:sldMk cId="0" sldId="259"/>
            <ac:picMk id="28" creationId="{9AC3EF85-327D-3AEC-D464-6F1C7B36C56F}"/>
          </ac:picMkLst>
        </pc:picChg>
      </pc:sldChg>
      <pc:sldChg chg="addSp delSp modSp del mod">
        <pc:chgData name="기호 김" userId="f05bbb86d6a8437e" providerId="LiveId" clId="{919A4A81-20D4-4EB6-885C-75A9E0730E44}" dt="2024-07-13T15:57:55.139" v="2829" actId="47"/>
        <pc:sldMkLst>
          <pc:docMk/>
          <pc:sldMk cId="0" sldId="260"/>
        </pc:sldMkLst>
        <pc:spChg chg="del">
          <ac:chgData name="기호 김" userId="f05bbb86d6a8437e" providerId="LiveId" clId="{919A4A81-20D4-4EB6-885C-75A9E0730E44}" dt="2024-07-12T08:47:36.055" v="2020" actId="478"/>
          <ac:spMkLst>
            <pc:docMk/>
            <pc:sldMk cId="0" sldId="260"/>
            <ac:spMk id="4" creationId="{00000000-0000-0000-0000-000000000000}"/>
          </ac:spMkLst>
        </pc:spChg>
        <pc:spChg chg="mod">
          <ac:chgData name="기호 김" userId="f05bbb86d6a8437e" providerId="LiveId" clId="{919A4A81-20D4-4EB6-885C-75A9E0730E44}" dt="2024-07-12T08:47:40.230" v="2021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기호 김" userId="f05bbb86d6a8437e" providerId="LiveId" clId="{919A4A81-20D4-4EB6-885C-75A9E0730E44}" dt="2024-07-12T08:48:41.939" v="2052" actId="1076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기호 김" userId="f05bbb86d6a8437e" providerId="LiveId" clId="{919A4A81-20D4-4EB6-885C-75A9E0730E44}" dt="2024-07-12T08:49:38.314" v="2113" actId="20577"/>
          <ac:spMkLst>
            <pc:docMk/>
            <pc:sldMk cId="0" sldId="260"/>
            <ac:spMk id="8" creationId="{CC43E364-E40C-F2AA-4FD5-22C86F01BDCF}"/>
          </ac:spMkLst>
        </pc:spChg>
        <pc:spChg chg="mod">
          <ac:chgData name="기호 김" userId="f05bbb86d6a8437e" providerId="LiveId" clId="{919A4A81-20D4-4EB6-885C-75A9E0730E44}" dt="2024-07-12T06:18:23.469" v="2012" actId="6549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기호 김" userId="f05bbb86d6a8437e" providerId="LiveId" clId="{919A4A81-20D4-4EB6-885C-75A9E0730E44}" dt="2024-07-12T08:49:54.283" v="2125" actId="20577"/>
          <ac:spMkLst>
            <pc:docMk/>
            <pc:sldMk cId="0" sldId="260"/>
            <ac:spMk id="9" creationId="{3446C7ED-447F-76B5-CD65-FEFF15C56E84}"/>
          </ac:spMkLst>
        </pc:spChg>
        <pc:spChg chg="add mod">
          <ac:chgData name="기호 김" userId="f05bbb86d6a8437e" providerId="LiveId" clId="{919A4A81-20D4-4EB6-885C-75A9E0730E44}" dt="2024-07-12T08:49:49.330" v="2121" actId="20577"/>
          <ac:spMkLst>
            <pc:docMk/>
            <pc:sldMk cId="0" sldId="260"/>
            <ac:spMk id="10" creationId="{2112BADD-14FB-27C5-001C-31C6F2485407}"/>
          </ac:spMkLst>
        </pc:spChg>
        <pc:spChg chg="del">
          <ac:chgData name="기호 김" userId="f05bbb86d6a8437e" providerId="LiveId" clId="{919A4A81-20D4-4EB6-885C-75A9E0730E44}" dt="2024-07-12T06:18:26.310" v="2013" actId="478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기호 김" userId="f05bbb86d6a8437e" providerId="LiveId" clId="{919A4A81-20D4-4EB6-885C-75A9E0730E44}" dt="2024-07-12T08:49:35.205" v="2109" actId="20577"/>
          <ac:spMkLst>
            <pc:docMk/>
            <pc:sldMk cId="0" sldId="260"/>
            <ac:spMk id="11" creationId="{1D251C0F-EE12-D386-BDB5-F7DBA66B78BF}"/>
          </ac:spMkLst>
        </pc:spChg>
        <pc:spChg chg="add mod">
          <ac:chgData name="기호 김" userId="f05bbb86d6a8437e" providerId="LiveId" clId="{919A4A81-20D4-4EB6-885C-75A9E0730E44}" dt="2024-07-13T15:48:23.524" v="2319" actId="20577"/>
          <ac:spMkLst>
            <pc:docMk/>
            <pc:sldMk cId="0" sldId="260"/>
            <ac:spMk id="12" creationId="{B79D4022-FFA0-4FDE-A5C6-68F65E189A85}"/>
          </ac:spMkLst>
        </pc:spChg>
        <pc:spChg chg="add mod">
          <ac:chgData name="기호 김" userId="f05bbb86d6a8437e" providerId="LiveId" clId="{919A4A81-20D4-4EB6-885C-75A9E0730E44}" dt="2024-07-13T15:48:05.595" v="2282" actId="20577"/>
          <ac:spMkLst>
            <pc:docMk/>
            <pc:sldMk cId="0" sldId="260"/>
            <ac:spMk id="13" creationId="{054BCD21-D98D-315C-94FE-50129A029CF8}"/>
          </ac:spMkLst>
        </pc:spChg>
        <pc:grpChg chg="del">
          <ac:chgData name="기호 김" userId="f05bbb86d6a8437e" providerId="LiveId" clId="{919A4A81-20D4-4EB6-885C-75A9E0730E44}" dt="2024-07-12T08:47:32.279" v="2019" actId="478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기호 김" userId="f05bbb86d6a8437e" providerId="LiveId" clId="{919A4A81-20D4-4EB6-885C-75A9E0730E44}" dt="2024-07-12T06:18:28.664" v="2014" actId="478"/>
          <ac:grpSpMkLst>
            <pc:docMk/>
            <pc:sldMk cId="0" sldId="260"/>
            <ac:grpSpMk id="8" creationId="{00000000-0000-0000-0000-000000000000}"/>
          </ac:grpSpMkLst>
        </pc:grpChg>
        <pc:picChg chg="del">
          <ac:chgData name="기호 김" userId="f05bbb86d6a8437e" providerId="LiveId" clId="{919A4A81-20D4-4EB6-885C-75A9E0730E44}" dt="2024-07-12T08:47:31.062" v="2018" actId="478"/>
          <ac:picMkLst>
            <pc:docMk/>
            <pc:sldMk cId="0" sldId="260"/>
            <ac:picMk id="5" creationId="{00000000-0000-0000-0000-000000000000}"/>
          </ac:picMkLst>
        </pc:picChg>
        <pc:picChg chg="add mod">
          <ac:chgData name="기호 김" userId="f05bbb86d6a8437e" providerId="LiveId" clId="{919A4A81-20D4-4EB6-885C-75A9E0730E44}" dt="2024-07-12T06:15:58.942" v="1712" actId="571"/>
          <ac:picMkLst>
            <pc:docMk/>
            <pc:sldMk cId="0" sldId="260"/>
            <ac:picMk id="13" creationId="{BB200333-F9C9-5ED2-E051-B78F25CAE4AB}"/>
          </ac:picMkLst>
        </pc:picChg>
      </pc:sldChg>
      <pc:sldChg chg="del">
        <pc:chgData name="기호 김" userId="f05bbb86d6a8437e" providerId="LiveId" clId="{919A4A81-20D4-4EB6-885C-75A9E0730E44}" dt="2024-07-13T16:11:28.621" v="3076" actId="47"/>
        <pc:sldMkLst>
          <pc:docMk/>
          <pc:sldMk cId="0" sldId="261"/>
        </pc:sldMkLst>
      </pc:sldChg>
      <pc:sldChg chg="addSp delSp modSp add mod setBg">
        <pc:chgData name="기호 김" userId="f05bbb86d6a8437e" providerId="LiveId" clId="{919A4A81-20D4-4EB6-885C-75A9E0730E44}" dt="2024-07-13T16:37:10.618" v="3775" actId="1036"/>
        <pc:sldMkLst>
          <pc:docMk/>
          <pc:sldMk cId="1357957808" sldId="262"/>
        </pc:sldMkLst>
        <pc:spChg chg="mod">
          <ac:chgData name="기호 김" userId="f05bbb86d6a8437e" providerId="LiveId" clId="{919A4A81-20D4-4EB6-885C-75A9E0730E44}" dt="2024-07-13T16:30:39.137" v="3516" actId="1038"/>
          <ac:spMkLst>
            <pc:docMk/>
            <pc:sldMk cId="1357957808" sldId="262"/>
            <ac:spMk id="2" creationId="{00000000-0000-0000-0000-000000000000}"/>
          </ac:spMkLst>
        </pc:spChg>
        <pc:spChg chg="del">
          <ac:chgData name="기호 김" userId="f05bbb86d6a8437e" providerId="LiveId" clId="{919A4A81-20D4-4EB6-885C-75A9E0730E44}" dt="2024-07-12T05:28:25.424" v="673" actId="478"/>
          <ac:spMkLst>
            <pc:docMk/>
            <pc:sldMk cId="1357957808" sldId="262"/>
            <ac:spMk id="7" creationId="{00000000-0000-0000-0000-000000000000}"/>
          </ac:spMkLst>
        </pc:spChg>
        <pc:spChg chg="mod">
          <ac:chgData name="기호 김" userId="f05bbb86d6a8437e" providerId="LiveId" clId="{919A4A81-20D4-4EB6-885C-75A9E0730E44}" dt="2024-07-13T16:37:10.618" v="3775" actId="1036"/>
          <ac:spMkLst>
            <pc:docMk/>
            <pc:sldMk cId="1357957808" sldId="262"/>
            <ac:spMk id="8" creationId="{00000000-0000-0000-0000-000000000000}"/>
          </ac:spMkLst>
        </pc:spChg>
        <pc:spChg chg="del">
          <ac:chgData name="기호 김" userId="f05bbb86d6a8437e" providerId="LiveId" clId="{919A4A81-20D4-4EB6-885C-75A9E0730E44}" dt="2024-07-12T05:28:25.424" v="673" actId="478"/>
          <ac:spMkLst>
            <pc:docMk/>
            <pc:sldMk cId="1357957808" sldId="262"/>
            <ac:spMk id="13" creationId="{00000000-0000-0000-0000-000000000000}"/>
          </ac:spMkLst>
        </pc:spChg>
        <pc:spChg chg="mod">
          <ac:chgData name="기호 김" userId="f05bbb86d6a8437e" providerId="LiveId" clId="{919A4A81-20D4-4EB6-885C-75A9E0730E44}" dt="2024-07-13T16:01:20.880" v="2920"/>
          <ac:spMkLst>
            <pc:docMk/>
            <pc:sldMk cId="1357957808" sldId="262"/>
            <ac:spMk id="13" creationId="{38B262F6-FEC1-862B-0B46-B7027FC7A6FC}"/>
          </ac:spMkLst>
        </pc:spChg>
        <pc:spChg chg="mod">
          <ac:chgData name="기호 김" userId="f05bbb86d6a8437e" providerId="LiveId" clId="{919A4A81-20D4-4EB6-885C-75A9E0730E44}" dt="2024-07-13T16:37:10.618" v="3775" actId="1036"/>
          <ac:spMkLst>
            <pc:docMk/>
            <pc:sldMk cId="1357957808" sldId="262"/>
            <ac:spMk id="14" creationId="{00000000-0000-0000-0000-000000000000}"/>
          </ac:spMkLst>
        </pc:spChg>
        <pc:spChg chg="del">
          <ac:chgData name="기호 김" userId="f05bbb86d6a8437e" providerId="LiveId" clId="{919A4A81-20D4-4EB6-885C-75A9E0730E44}" dt="2024-07-12T05:28:25.424" v="673" actId="478"/>
          <ac:spMkLst>
            <pc:docMk/>
            <pc:sldMk cId="1357957808" sldId="262"/>
            <ac:spMk id="19" creationId="{00000000-0000-0000-0000-000000000000}"/>
          </ac:spMkLst>
        </pc:spChg>
        <pc:spChg chg="mod">
          <ac:chgData name="기호 김" userId="f05bbb86d6a8437e" providerId="LiveId" clId="{919A4A81-20D4-4EB6-885C-75A9E0730E44}" dt="2024-07-13T16:37:10.618" v="3775" actId="1036"/>
          <ac:spMkLst>
            <pc:docMk/>
            <pc:sldMk cId="1357957808" sldId="262"/>
            <ac:spMk id="20" creationId="{00000000-0000-0000-0000-000000000000}"/>
          </ac:spMkLst>
        </pc:spChg>
        <pc:spChg chg="mod">
          <ac:chgData name="기호 김" userId="f05bbb86d6a8437e" providerId="LiveId" clId="{919A4A81-20D4-4EB6-885C-75A9E0730E44}" dt="2024-07-13T16:01:20.880" v="2920"/>
          <ac:spMkLst>
            <pc:docMk/>
            <pc:sldMk cId="1357957808" sldId="262"/>
            <ac:spMk id="21" creationId="{52E28F5C-586F-1EA9-6B53-52B5C9933A45}"/>
          </ac:spMkLst>
        </pc:spChg>
        <pc:spChg chg="mod">
          <ac:chgData name="기호 김" userId="f05bbb86d6a8437e" providerId="LiveId" clId="{919A4A81-20D4-4EB6-885C-75A9E0730E44}" dt="2024-07-12T05:39:23.639" v="1304" actId="6549"/>
          <ac:spMkLst>
            <pc:docMk/>
            <pc:sldMk cId="1357957808" sldId="262"/>
            <ac:spMk id="22" creationId="{00000000-0000-0000-0000-000000000000}"/>
          </ac:spMkLst>
        </pc:spChg>
        <pc:spChg chg="add mod">
          <ac:chgData name="기호 김" userId="f05bbb86d6a8437e" providerId="LiveId" clId="{919A4A81-20D4-4EB6-885C-75A9E0730E44}" dt="2024-07-13T16:37:10.618" v="3775" actId="1036"/>
          <ac:spMkLst>
            <pc:docMk/>
            <pc:sldMk cId="1357957808" sldId="262"/>
            <ac:spMk id="22" creationId="{F4848807-AEDF-BDBF-A660-DBFBCFEE76D2}"/>
          </ac:spMkLst>
        </pc:spChg>
        <pc:spChg chg="add del mod">
          <ac:chgData name="기호 김" userId="f05bbb86d6a8437e" providerId="LiveId" clId="{919A4A81-20D4-4EB6-885C-75A9E0730E44}" dt="2024-07-13T16:36:50.574" v="3761" actId="478"/>
          <ac:spMkLst>
            <pc:docMk/>
            <pc:sldMk cId="1357957808" sldId="262"/>
            <ac:spMk id="23" creationId="{1646BECA-F158-0293-36F4-FF4D57A20653}"/>
          </ac:spMkLst>
        </pc:spChg>
        <pc:spChg chg="add mod">
          <ac:chgData name="기호 김" userId="f05bbb86d6a8437e" providerId="LiveId" clId="{919A4A81-20D4-4EB6-885C-75A9E0730E44}" dt="2024-07-13T16:30:39.137" v="3516" actId="1038"/>
          <ac:spMkLst>
            <pc:docMk/>
            <pc:sldMk cId="1357957808" sldId="262"/>
            <ac:spMk id="24" creationId="{E8142C15-B0B0-CF37-38B2-8247FA5C5E1D}"/>
          </ac:spMkLst>
        </pc:spChg>
        <pc:spChg chg="add mod">
          <ac:chgData name="기호 김" userId="f05bbb86d6a8437e" providerId="LiveId" clId="{919A4A81-20D4-4EB6-885C-75A9E0730E44}" dt="2024-07-13T16:30:39.137" v="3516" actId="1038"/>
          <ac:spMkLst>
            <pc:docMk/>
            <pc:sldMk cId="1357957808" sldId="262"/>
            <ac:spMk id="27" creationId="{01A9E036-3027-E4C4-0967-F58B9EDA41FF}"/>
          </ac:spMkLst>
        </pc:spChg>
        <pc:spChg chg="add mod">
          <ac:chgData name="기호 김" userId="f05bbb86d6a8437e" providerId="LiveId" clId="{919A4A81-20D4-4EB6-885C-75A9E0730E44}" dt="2024-07-13T16:30:39.137" v="3516" actId="1038"/>
          <ac:spMkLst>
            <pc:docMk/>
            <pc:sldMk cId="1357957808" sldId="262"/>
            <ac:spMk id="28" creationId="{57A76633-C685-4BFF-DC3A-84050CE9BB36}"/>
          </ac:spMkLst>
        </pc:spChg>
        <pc:grpChg chg="del mod">
          <ac:chgData name="기호 김" userId="f05bbb86d6a8437e" providerId="LiveId" clId="{919A4A81-20D4-4EB6-885C-75A9E0730E44}" dt="2024-07-13T16:03:43.904" v="3040" actId="478"/>
          <ac:grpSpMkLst>
            <pc:docMk/>
            <pc:sldMk cId="1357957808" sldId="262"/>
            <ac:grpSpMk id="3" creationId="{00000000-0000-0000-0000-000000000000}"/>
          </ac:grpSpMkLst>
        </pc:grpChg>
        <pc:grpChg chg="del mod">
          <ac:chgData name="기호 김" userId="f05bbb86d6a8437e" providerId="LiveId" clId="{919A4A81-20D4-4EB6-885C-75A9E0730E44}" dt="2024-07-13T16:04:03.673" v="3043" actId="478"/>
          <ac:grpSpMkLst>
            <pc:docMk/>
            <pc:sldMk cId="1357957808" sldId="262"/>
            <ac:grpSpMk id="5" creationId="{00000000-0000-0000-0000-000000000000}"/>
          </ac:grpSpMkLst>
        </pc:grpChg>
        <pc:grpChg chg="add del mod">
          <ac:chgData name="기호 김" userId="f05bbb86d6a8437e" providerId="LiveId" clId="{919A4A81-20D4-4EB6-885C-75A9E0730E44}" dt="2024-07-13T16:03:47.204" v="3042" actId="478"/>
          <ac:grpSpMkLst>
            <pc:docMk/>
            <pc:sldMk cId="1357957808" sldId="262"/>
            <ac:grpSpMk id="7" creationId="{5F8B771E-5D27-5A4C-7787-43B5ECC7115D}"/>
          </ac:grpSpMkLst>
        </pc:grpChg>
        <pc:grpChg chg="del mod">
          <ac:chgData name="기호 김" userId="f05bbb86d6a8437e" providerId="LiveId" clId="{919A4A81-20D4-4EB6-885C-75A9E0730E44}" dt="2024-07-13T16:03:42.057" v="3039" actId="478"/>
          <ac:grpSpMkLst>
            <pc:docMk/>
            <pc:sldMk cId="1357957808" sldId="262"/>
            <ac:grpSpMk id="9" creationId="{00000000-0000-0000-0000-000000000000}"/>
          </ac:grpSpMkLst>
        </pc:grpChg>
        <pc:grpChg chg="del mod">
          <ac:chgData name="기호 김" userId="f05bbb86d6a8437e" providerId="LiveId" clId="{919A4A81-20D4-4EB6-885C-75A9E0730E44}" dt="2024-07-13T16:04:04.933" v="3044" actId="478"/>
          <ac:grpSpMkLst>
            <pc:docMk/>
            <pc:sldMk cId="1357957808" sldId="262"/>
            <ac:grpSpMk id="11" creationId="{00000000-0000-0000-0000-000000000000}"/>
          </ac:grpSpMkLst>
        </pc:grpChg>
        <pc:grpChg chg="del mod">
          <ac:chgData name="기호 김" userId="f05bbb86d6a8437e" providerId="LiveId" clId="{919A4A81-20D4-4EB6-885C-75A9E0730E44}" dt="2024-07-13T16:03:45.595" v="3041" actId="478"/>
          <ac:grpSpMkLst>
            <pc:docMk/>
            <pc:sldMk cId="1357957808" sldId="262"/>
            <ac:grpSpMk id="15" creationId="{00000000-0000-0000-0000-000000000000}"/>
          </ac:grpSpMkLst>
        </pc:grpChg>
        <pc:grpChg chg="del mod">
          <ac:chgData name="기호 김" userId="f05bbb86d6a8437e" providerId="LiveId" clId="{919A4A81-20D4-4EB6-885C-75A9E0730E44}" dt="2024-07-13T16:04:06.127" v="3045" actId="478"/>
          <ac:grpSpMkLst>
            <pc:docMk/>
            <pc:sldMk cId="1357957808" sldId="262"/>
            <ac:grpSpMk id="17" creationId="{00000000-0000-0000-0000-000000000000}"/>
          </ac:grpSpMkLst>
        </pc:grpChg>
        <pc:grpChg chg="add del mod">
          <ac:chgData name="기호 김" userId="f05bbb86d6a8437e" providerId="LiveId" clId="{919A4A81-20D4-4EB6-885C-75A9E0730E44}" dt="2024-07-13T16:04:17.037" v="3065" actId="478"/>
          <ac:grpSpMkLst>
            <pc:docMk/>
            <pc:sldMk cId="1357957808" sldId="262"/>
            <ac:grpSpMk id="19" creationId="{A3478559-FA5A-8F17-DACA-9B55D195604A}"/>
          </ac:grpSpMkLst>
        </pc:grpChg>
        <pc:grpChg chg="del">
          <ac:chgData name="기호 김" userId="f05bbb86d6a8437e" providerId="LiveId" clId="{919A4A81-20D4-4EB6-885C-75A9E0730E44}" dt="2024-07-12T05:39:25.815" v="1305" actId="478"/>
          <ac:grpSpMkLst>
            <pc:docMk/>
            <pc:sldMk cId="1357957808" sldId="262"/>
            <ac:grpSpMk id="21" creationId="{00000000-0000-0000-0000-000000000000}"/>
          </ac:grpSpMkLst>
        </pc:grpChg>
        <pc:cxnChg chg="add del">
          <ac:chgData name="기호 김" userId="f05bbb86d6a8437e" providerId="LiveId" clId="{919A4A81-20D4-4EB6-885C-75A9E0730E44}" dt="2024-07-13T16:28:15.461" v="3469" actId="11529"/>
          <ac:cxnSpMkLst>
            <pc:docMk/>
            <pc:sldMk cId="1357957808" sldId="262"/>
            <ac:cxnSpMk id="26" creationId="{D4337E80-13BE-CA9E-D862-E7114B43FB85}"/>
          </ac:cxnSpMkLst>
        </pc:cxnChg>
      </pc:sldChg>
      <pc:sldChg chg="addSp modSp add mod">
        <pc:chgData name="기호 김" userId="f05bbb86d6a8437e" providerId="LiveId" clId="{919A4A81-20D4-4EB6-885C-75A9E0730E44}" dt="2024-07-13T16:15:01.735" v="3215" actId="20577"/>
        <pc:sldMkLst>
          <pc:docMk/>
          <pc:sldMk cId="365289144" sldId="263"/>
        </pc:sldMkLst>
        <pc:spChg chg="mod">
          <ac:chgData name="기호 김" userId="f05bbb86d6a8437e" providerId="LiveId" clId="{919A4A81-20D4-4EB6-885C-75A9E0730E44}" dt="2024-07-13T15:57:17.042" v="2822" actId="255"/>
          <ac:spMkLst>
            <pc:docMk/>
            <pc:sldMk cId="365289144" sldId="263"/>
            <ac:spMk id="6" creationId="{00000000-0000-0000-0000-000000000000}"/>
          </ac:spMkLst>
        </pc:spChg>
        <pc:spChg chg="mod">
          <ac:chgData name="기호 김" userId="f05bbb86d6a8437e" providerId="LiveId" clId="{919A4A81-20D4-4EB6-885C-75A9E0730E44}" dt="2024-07-13T15:57:31.901" v="2828" actId="255"/>
          <ac:spMkLst>
            <pc:docMk/>
            <pc:sldMk cId="365289144" sldId="263"/>
            <ac:spMk id="12" creationId="{00000000-0000-0000-0000-000000000000}"/>
          </ac:spMkLst>
        </pc:spChg>
        <pc:spChg chg="mod">
          <ac:chgData name="기호 김" userId="f05bbb86d6a8437e" providerId="LiveId" clId="{919A4A81-20D4-4EB6-885C-75A9E0730E44}" dt="2024-07-13T15:57:28.492" v="2827" actId="255"/>
          <ac:spMkLst>
            <pc:docMk/>
            <pc:sldMk cId="365289144" sldId="263"/>
            <ac:spMk id="18" creationId="{00000000-0000-0000-0000-000000000000}"/>
          </ac:spMkLst>
        </pc:spChg>
        <pc:spChg chg="mod">
          <ac:chgData name="기호 김" userId="f05bbb86d6a8437e" providerId="LiveId" clId="{919A4A81-20D4-4EB6-885C-75A9E0730E44}" dt="2024-07-13T15:57:23.389" v="2826" actId="255"/>
          <ac:spMkLst>
            <pc:docMk/>
            <pc:sldMk cId="365289144" sldId="263"/>
            <ac:spMk id="24" creationId="{00000000-0000-0000-0000-000000000000}"/>
          </ac:spMkLst>
        </pc:spChg>
        <pc:spChg chg="mod">
          <ac:chgData name="기호 김" userId="f05bbb86d6a8437e" providerId="LiveId" clId="{919A4A81-20D4-4EB6-885C-75A9E0730E44}" dt="2024-07-13T16:15:01.735" v="3215" actId="20577"/>
          <ac:spMkLst>
            <pc:docMk/>
            <pc:sldMk cId="365289144" sldId="263"/>
            <ac:spMk id="26" creationId="{00000000-0000-0000-0000-000000000000}"/>
          </ac:spMkLst>
        </pc:spChg>
        <pc:spChg chg="add mod">
          <ac:chgData name="기호 김" userId="f05bbb86d6a8437e" providerId="LiveId" clId="{919A4A81-20D4-4EB6-885C-75A9E0730E44}" dt="2024-07-13T15:51:40.668" v="2459" actId="20577"/>
          <ac:spMkLst>
            <pc:docMk/>
            <pc:sldMk cId="365289144" sldId="263"/>
            <ac:spMk id="27" creationId="{77C3E1F0-6ADA-8879-0809-C5DE3939E4EA}"/>
          </ac:spMkLst>
        </pc:spChg>
        <pc:spChg chg="add mod">
          <ac:chgData name="기호 김" userId="f05bbb86d6a8437e" providerId="LiveId" clId="{919A4A81-20D4-4EB6-885C-75A9E0730E44}" dt="2024-07-13T15:51:09.317" v="2411"/>
          <ac:spMkLst>
            <pc:docMk/>
            <pc:sldMk cId="365289144" sldId="263"/>
            <ac:spMk id="28" creationId="{EFC96602-83FE-F62B-8DA6-18C33B1CCC6B}"/>
          </ac:spMkLst>
        </pc:spChg>
        <pc:grpChg chg="mod">
          <ac:chgData name="기호 김" userId="f05bbb86d6a8437e" providerId="LiveId" clId="{919A4A81-20D4-4EB6-885C-75A9E0730E44}" dt="2024-07-13T15:50:55.118" v="2409" actId="1036"/>
          <ac:grpSpMkLst>
            <pc:docMk/>
            <pc:sldMk cId="365289144" sldId="263"/>
            <ac:grpSpMk id="2" creationId="{00000000-0000-0000-0000-000000000000}"/>
          </ac:grpSpMkLst>
        </pc:grpChg>
        <pc:grpChg chg="mod">
          <ac:chgData name="기호 김" userId="f05bbb86d6a8437e" providerId="LiveId" clId="{919A4A81-20D4-4EB6-885C-75A9E0730E44}" dt="2024-07-13T15:50:55.118" v="2409" actId="1036"/>
          <ac:grpSpMkLst>
            <pc:docMk/>
            <pc:sldMk cId="365289144" sldId="263"/>
            <ac:grpSpMk id="8" creationId="{00000000-0000-0000-0000-000000000000}"/>
          </ac:grpSpMkLst>
        </pc:grpChg>
        <pc:grpChg chg="mod">
          <ac:chgData name="기호 김" userId="f05bbb86d6a8437e" providerId="LiveId" clId="{919A4A81-20D4-4EB6-885C-75A9E0730E44}" dt="2024-07-13T15:50:55.118" v="2409" actId="1036"/>
          <ac:grpSpMkLst>
            <pc:docMk/>
            <pc:sldMk cId="365289144" sldId="263"/>
            <ac:grpSpMk id="14" creationId="{00000000-0000-0000-0000-000000000000}"/>
          </ac:grpSpMkLst>
        </pc:grpChg>
        <pc:grpChg chg="mod">
          <ac:chgData name="기호 김" userId="f05bbb86d6a8437e" providerId="LiveId" clId="{919A4A81-20D4-4EB6-885C-75A9E0730E44}" dt="2024-07-13T15:50:55.118" v="2409" actId="1036"/>
          <ac:grpSpMkLst>
            <pc:docMk/>
            <pc:sldMk cId="365289144" sldId="263"/>
            <ac:grpSpMk id="20" creationId="{00000000-0000-0000-0000-000000000000}"/>
          </ac:grpSpMkLst>
        </pc:grpChg>
      </pc:sldChg>
      <pc:sldChg chg="delSp modSp add del mod">
        <pc:chgData name="기호 김" userId="f05bbb86d6a8437e" providerId="LiveId" clId="{919A4A81-20D4-4EB6-885C-75A9E0730E44}" dt="2024-07-12T06:18:12.722" v="2011" actId="47"/>
        <pc:sldMkLst>
          <pc:docMk/>
          <pc:sldMk cId="1237639019" sldId="263"/>
        </pc:sldMkLst>
        <pc:spChg chg="del mod">
          <ac:chgData name="기호 김" userId="f05bbb86d6a8437e" providerId="LiveId" clId="{919A4A81-20D4-4EB6-885C-75A9E0730E44}" dt="2024-07-12T06:17:57.728" v="2010" actId="478"/>
          <ac:spMkLst>
            <pc:docMk/>
            <pc:sldMk cId="1237639019" sldId="263"/>
            <ac:spMk id="26" creationId="{00000000-0000-0000-0000-000000000000}"/>
          </ac:spMkLst>
        </pc:spChg>
      </pc:sldChg>
      <pc:sldChg chg="addSp delSp modSp new del mod setBg modClrScheme chgLayout">
        <pc:chgData name="기호 김" userId="f05bbb86d6a8437e" providerId="LiveId" clId="{919A4A81-20D4-4EB6-885C-75A9E0730E44}" dt="2024-07-12T06:15:05.162" v="1677" actId="47"/>
        <pc:sldMkLst>
          <pc:docMk/>
          <pc:sldMk cId="1674938912" sldId="263"/>
        </pc:sldMkLst>
        <pc:spChg chg="add del mod">
          <ac:chgData name="기호 김" userId="f05bbb86d6a8437e" providerId="LiveId" clId="{919A4A81-20D4-4EB6-885C-75A9E0730E44}" dt="2024-07-12T05:41:31.328" v="1316" actId="478"/>
          <ac:spMkLst>
            <pc:docMk/>
            <pc:sldMk cId="1674938912" sldId="263"/>
            <ac:spMk id="2" creationId="{FB05F5E1-23DB-0389-9936-3E911BC9BB33}"/>
          </ac:spMkLst>
        </pc:spChg>
        <pc:spChg chg="add del mod">
          <ac:chgData name="기호 김" userId="f05bbb86d6a8437e" providerId="LiveId" clId="{919A4A81-20D4-4EB6-885C-75A9E0730E44}" dt="2024-07-12T05:41:31.328" v="1316" actId="478"/>
          <ac:spMkLst>
            <pc:docMk/>
            <pc:sldMk cId="1674938912" sldId="263"/>
            <ac:spMk id="3" creationId="{80148DF0-215D-3328-B66E-25DD39C07B57}"/>
          </ac:spMkLst>
        </pc:spChg>
        <pc:spChg chg="add mod">
          <ac:chgData name="기호 김" userId="f05bbb86d6a8437e" providerId="LiveId" clId="{919A4A81-20D4-4EB6-885C-75A9E0730E44}" dt="2024-07-12T05:43:33.259" v="1326" actId="20577"/>
          <ac:spMkLst>
            <pc:docMk/>
            <pc:sldMk cId="1674938912" sldId="263"/>
            <ac:spMk id="4" creationId="{E64AA6D4-B92A-111C-CC61-E300E7619179}"/>
          </ac:spMkLst>
        </pc:spChg>
        <pc:spChg chg="add mod ord">
          <ac:chgData name="기호 김" userId="f05bbb86d6a8437e" providerId="LiveId" clId="{919A4A81-20D4-4EB6-885C-75A9E0730E44}" dt="2024-07-12T05:43:52.777" v="1362" actId="20577"/>
          <ac:spMkLst>
            <pc:docMk/>
            <pc:sldMk cId="1674938912" sldId="263"/>
            <ac:spMk id="5" creationId="{E7884B7B-790E-444D-8C70-3AEFAB170121}"/>
          </ac:spMkLst>
        </pc:spChg>
        <pc:spChg chg="add del">
          <ac:chgData name="기호 김" userId="f05bbb86d6a8437e" providerId="LiveId" clId="{919A4A81-20D4-4EB6-885C-75A9E0730E44}" dt="2024-07-12T05:40:51.880" v="1315" actId="26606"/>
          <ac:spMkLst>
            <pc:docMk/>
            <pc:sldMk cId="1674938912" sldId="263"/>
            <ac:spMk id="8" creationId="{4BC99CB9-DDAD-44A2-8A1C-E3AF4E72DF5C}"/>
          </ac:spMkLst>
        </pc:spChg>
        <pc:spChg chg="add del">
          <ac:chgData name="기호 김" userId="f05bbb86d6a8437e" providerId="LiveId" clId="{919A4A81-20D4-4EB6-885C-75A9E0730E44}" dt="2024-07-12T05:40:51.880" v="1315" actId="26606"/>
          <ac:spMkLst>
            <pc:docMk/>
            <pc:sldMk cId="1674938912" sldId="263"/>
            <ac:spMk id="10" creationId="{64053CBF-3932-45FF-8285-EE5146085F3A}"/>
          </ac:spMkLst>
        </pc:spChg>
        <pc:grpChg chg="add del">
          <ac:chgData name="기호 김" userId="f05bbb86d6a8437e" providerId="LiveId" clId="{919A4A81-20D4-4EB6-885C-75A9E0730E44}" dt="2024-07-12T05:40:51.880" v="1315" actId="26606"/>
          <ac:grpSpMkLst>
            <pc:docMk/>
            <pc:sldMk cId="1674938912" sldId="263"/>
            <ac:grpSpMk id="12" creationId="{2E751C04-BEA6-446B-A678-9C74819EBD4C}"/>
          </ac:grpSpMkLst>
        </pc:grpChg>
        <pc:grpChg chg="add del">
          <ac:chgData name="기호 김" userId="f05bbb86d6a8437e" providerId="LiveId" clId="{919A4A81-20D4-4EB6-885C-75A9E0730E44}" dt="2024-07-12T05:40:51.880" v="1315" actId="26606"/>
          <ac:grpSpMkLst>
            <pc:docMk/>
            <pc:sldMk cId="1674938912" sldId="263"/>
            <ac:grpSpMk id="18" creationId="{B63ACBA3-DEFD-4C6D-BBA0-64468FA99C2D}"/>
          </ac:grpSpMkLst>
        </pc:grpChg>
      </pc:sldChg>
      <pc:sldChg chg="new del">
        <pc:chgData name="기호 김" userId="f05bbb86d6a8437e" providerId="LiveId" clId="{919A4A81-20D4-4EB6-885C-75A9E0730E44}" dt="2024-07-12T06:17:04.066" v="1793" actId="47"/>
        <pc:sldMkLst>
          <pc:docMk/>
          <pc:sldMk cId="3363106425" sldId="263"/>
        </pc:sldMkLst>
      </pc:sldChg>
      <pc:sldChg chg="addSp delSp modSp new mod setBg">
        <pc:chgData name="기호 김" userId="f05bbb86d6a8437e" providerId="LiveId" clId="{919A4A81-20D4-4EB6-885C-75A9E0730E44}" dt="2024-07-13T16:36:11.642" v="3701" actId="1076"/>
        <pc:sldMkLst>
          <pc:docMk/>
          <pc:sldMk cId="189384252" sldId="264"/>
        </pc:sldMkLst>
        <pc:spChg chg="add mod">
          <ac:chgData name="기호 김" userId="f05bbb86d6a8437e" providerId="LiveId" clId="{919A4A81-20D4-4EB6-885C-75A9E0730E44}" dt="2024-07-13T16:34:48.947" v="3628" actId="1076"/>
          <ac:spMkLst>
            <pc:docMk/>
            <pc:sldMk cId="189384252" sldId="264"/>
            <ac:spMk id="10" creationId="{CADE1661-1C0E-CCEF-9AEC-90F8DA26CA30}"/>
          </ac:spMkLst>
        </pc:spChg>
        <pc:spChg chg="add mod">
          <ac:chgData name="기호 김" userId="f05bbb86d6a8437e" providerId="LiveId" clId="{919A4A81-20D4-4EB6-885C-75A9E0730E44}" dt="2024-07-13T16:35:07.918" v="3656" actId="20577"/>
          <ac:spMkLst>
            <pc:docMk/>
            <pc:sldMk cId="189384252" sldId="264"/>
            <ac:spMk id="11" creationId="{AB263411-BBD8-BA31-2DB8-4EEF9E5597A5}"/>
          </ac:spMkLst>
        </pc:spChg>
        <pc:spChg chg="add mod">
          <ac:chgData name="기호 김" userId="f05bbb86d6a8437e" providerId="LiveId" clId="{919A4A81-20D4-4EB6-885C-75A9E0730E44}" dt="2024-07-13T16:35:14.216" v="3657"/>
          <ac:spMkLst>
            <pc:docMk/>
            <pc:sldMk cId="189384252" sldId="264"/>
            <ac:spMk id="12" creationId="{82C4BD42-FB20-6EE5-AF67-2D03BD861BE4}"/>
          </ac:spMkLst>
        </pc:spChg>
        <pc:spChg chg="add mod">
          <ac:chgData name="기호 김" userId="f05bbb86d6a8437e" providerId="LiveId" clId="{919A4A81-20D4-4EB6-885C-75A9E0730E44}" dt="2024-07-13T16:35:31.522" v="3679" actId="20577"/>
          <ac:spMkLst>
            <pc:docMk/>
            <pc:sldMk cId="189384252" sldId="264"/>
            <ac:spMk id="13" creationId="{8B168BAF-7FA0-5C6A-14B6-C343684967E5}"/>
          </ac:spMkLst>
        </pc:spChg>
        <pc:spChg chg="add mod">
          <ac:chgData name="기호 김" userId="f05bbb86d6a8437e" providerId="LiveId" clId="{919A4A81-20D4-4EB6-885C-75A9E0730E44}" dt="2024-07-13T16:35:51.058" v="3699" actId="20577"/>
          <ac:spMkLst>
            <pc:docMk/>
            <pc:sldMk cId="189384252" sldId="264"/>
            <ac:spMk id="15" creationId="{15CDDEFA-D9B3-2448-39F8-3FD7726A943A}"/>
          </ac:spMkLst>
        </pc:spChg>
        <pc:spChg chg="add del">
          <ac:chgData name="기호 김" userId="f05bbb86d6a8437e" providerId="LiveId" clId="{919A4A81-20D4-4EB6-885C-75A9E0730E44}" dt="2024-07-13T16:32:22.949" v="3537" actId="26606"/>
          <ac:spMkLst>
            <pc:docMk/>
            <pc:sldMk cId="189384252" sldId="264"/>
            <ac:spMk id="29" creationId="{417CDA24-35F8-4540-8C52-3096D6D94949}"/>
          </ac:spMkLst>
        </pc:spChg>
        <pc:spChg chg="add del">
          <ac:chgData name="기호 김" userId="f05bbb86d6a8437e" providerId="LiveId" clId="{919A4A81-20D4-4EB6-885C-75A9E0730E44}" dt="2024-07-13T16:32:22.949" v="3537" actId="26606"/>
          <ac:spMkLst>
            <pc:docMk/>
            <pc:sldMk cId="189384252" sldId="264"/>
            <ac:spMk id="30" creationId="{8658BFE0-4E65-4174-9C75-687C94E88273}"/>
          </ac:spMkLst>
        </pc:spChg>
        <pc:spChg chg="add del">
          <ac:chgData name="기호 김" userId="f05bbb86d6a8437e" providerId="LiveId" clId="{919A4A81-20D4-4EB6-885C-75A9E0730E44}" dt="2024-07-13T16:32:22.949" v="3537" actId="26606"/>
          <ac:spMkLst>
            <pc:docMk/>
            <pc:sldMk cId="189384252" sldId="264"/>
            <ac:spMk id="31" creationId="{FA75DFED-A0C1-4A83-BE1D-0271C1826EF6}"/>
          </ac:spMkLst>
        </pc:spChg>
        <pc:spChg chg="add del">
          <ac:chgData name="기호 김" userId="f05bbb86d6a8437e" providerId="LiveId" clId="{919A4A81-20D4-4EB6-885C-75A9E0730E44}" dt="2024-07-13T16:32:25.117" v="3541" actId="26606"/>
          <ac:spMkLst>
            <pc:docMk/>
            <pc:sldMk cId="189384252" sldId="264"/>
            <ac:spMk id="37" creationId="{417CDA24-35F8-4540-8C52-3096D6D94949}"/>
          </ac:spMkLst>
        </pc:spChg>
        <pc:spChg chg="add del">
          <ac:chgData name="기호 김" userId="f05bbb86d6a8437e" providerId="LiveId" clId="{919A4A81-20D4-4EB6-885C-75A9E0730E44}" dt="2024-07-13T16:32:25.117" v="3541" actId="26606"/>
          <ac:spMkLst>
            <pc:docMk/>
            <pc:sldMk cId="189384252" sldId="264"/>
            <ac:spMk id="38" creationId="{8658BFE0-4E65-4174-9C75-687C94E88273}"/>
          </ac:spMkLst>
        </pc:spChg>
        <pc:spChg chg="add del">
          <ac:chgData name="기호 김" userId="f05bbb86d6a8437e" providerId="LiveId" clId="{919A4A81-20D4-4EB6-885C-75A9E0730E44}" dt="2024-07-13T16:32:25.117" v="3541" actId="26606"/>
          <ac:spMkLst>
            <pc:docMk/>
            <pc:sldMk cId="189384252" sldId="264"/>
            <ac:spMk id="39" creationId="{FA75DFED-A0C1-4A83-BE1D-0271C1826EF6}"/>
          </ac:spMkLst>
        </pc:spChg>
        <pc:picChg chg="add mod ord">
          <ac:chgData name="기호 김" userId="f05bbb86d6a8437e" providerId="LiveId" clId="{919A4A81-20D4-4EB6-885C-75A9E0730E44}" dt="2024-07-13T16:35:16.396" v="3659" actId="1076"/>
          <ac:picMkLst>
            <pc:docMk/>
            <pc:sldMk cId="189384252" sldId="264"/>
            <ac:picMk id="3" creationId="{B8C0B8B6-093A-1F49-A49D-023FC75C863F}"/>
          </ac:picMkLst>
        </pc:picChg>
        <pc:picChg chg="add mod ord">
          <ac:chgData name="기호 김" userId="f05bbb86d6a8437e" providerId="LiveId" clId="{919A4A81-20D4-4EB6-885C-75A9E0730E44}" dt="2024-07-13T16:33:59.964" v="3611" actId="1036"/>
          <ac:picMkLst>
            <pc:docMk/>
            <pc:sldMk cId="189384252" sldId="264"/>
            <ac:picMk id="5" creationId="{8B3F63B7-A7B2-CD93-2427-7147A58A67DD}"/>
          </ac:picMkLst>
        </pc:picChg>
        <pc:picChg chg="add mod">
          <ac:chgData name="기호 김" userId="f05bbb86d6a8437e" providerId="LiveId" clId="{919A4A81-20D4-4EB6-885C-75A9E0730E44}" dt="2024-07-13T16:33:59.964" v="3611" actId="1036"/>
          <ac:picMkLst>
            <pc:docMk/>
            <pc:sldMk cId="189384252" sldId="264"/>
            <ac:picMk id="7" creationId="{2ACDA0CE-EB90-16C8-DA4D-358A001A6104}"/>
          </ac:picMkLst>
        </pc:picChg>
        <pc:picChg chg="add mod">
          <ac:chgData name="기호 김" userId="f05bbb86d6a8437e" providerId="LiveId" clId="{919A4A81-20D4-4EB6-885C-75A9E0730E44}" dt="2024-07-13T16:34:04.447" v="3622" actId="1036"/>
          <ac:picMkLst>
            <pc:docMk/>
            <pc:sldMk cId="189384252" sldId="264"/>
            <ac:picMk id="9" creationId="{B4730F82-741C-6314-DB4B-EA01D4C73B3C}"/>
          </ac:picMkLst>
        </pc:picChg>
        <pc:picChg chg="add mod">
          <ac:chgData name="기호 김" userId="f05bbb86d6a8437e" providerId="LiveId" clId="{919A4A81-20D4-4EB6-885C-75A9E0730E44}" dt="2024-07-13T16:36:11.642" v="3701" actId="1076"/>
          <ac:picMkLst>
            <pc:docMk/>
            <pc:sldMk cId="189384252" sldId="264"/>
            <ac:picMk id="19" creationId="{E4F6EFE5-4F2D-FAEC-1A46-778C0F2639DF}"/>
          </ac:picMkLst>
        </pc:picChg>
        <pc:cxnChg chg="add del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14" creationId="{91B6081D-D3E8-4209-B85B-EB1C655A6272}"/>
          </ac:cxnSpMkLst>
        </pc:cxnChg>
        <pc:cxnChg chg="add del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16" creationId="{28CA55E4-1295-45C8-BA05-5A9E705B749A}"/>
          </ac:cxnSpMkLst>
        </pc:cxnChg>
        <pc:cxnChg chg="add del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18" creationId="{08C5794E-A9A1-4A23-AF68-C79A7822334C}"/>
          </ac:cxnSpMkLst>
        </pc:cxnChg>
        <pc:cxnChg chg="add del">
          <ac:chgData name="기호 김" userId="f05bbb86d6a8437e" providerId="LiveId" clId="{919A4A81-20D4-4EB6-885C-75A9E0730E44}" dt="2024-07-13T16:32:21.210" v="3535" actId="26606"/>
          <ac:cxnSpMkLst>
            <pc:docMk/>
            <pc:sldMk cId="189384252" sldId="264"/>
            <ac:cxnSpMk id="23" creationId="{91B6081D-D3E8-4209-B85B-EB1C655A6272}"/>
          </ac:cxnSpMkLst>
        </pc:cxnChg>
        <pc:cxnChg chg="add del">
          <ac:chgData name="기호 김" userId="f05bbb86d6a8437e" providerId="LiveId" clId="{919A4A81-20D4-4EB6-885C-75A9E0730E44}" dt="2024-07-13T16:32:21.210" v="3535" actId="26606"/>
          <ac:cxnSpMkLst>
            <pc:docMk/>
            <pc:sldMk cId="189384252" sldId="264"/>
            <ac:cxnSpMk id="25" creationId="{28CA55E4-1295-45C8-BA05-5A9E705B749A}"/>
          </ac:cxnSpMkLst>
        </pc:cxnChg>
        <pc:cxnChg chg="add del">
          <ac:chgData name="기호 김" userId="f05bbb86d6a8437e" providerId="LiveId" clId="{919A4A81-20D4-4EB6-885C-75A9E0730E44}" dt="2024-07-13T16:32:21.210" v="3535" actId="26606"/>
          <ac:cxnSpMkLst>
            <pc:docMk/>
            <pc:sldMk cId="189384252" sldId="264"/>
            <ac:cxnSpMk id="27" creationId="{08C5794E-A9A1-4A23-AF68-C79A7822334C}"/>
          </ac:cxnSpMkLst>
        </pc:cxnChg>
        <pc:cxnChg chg="add del">
          <ac:chgData name="기호 김" userId="f05bbb86d6a8437e" providerId="LiveId" clId="{919A4A81-20D4-4EB6-885C-75A9E0730E44}" dt="2024-07-13T16:32:24.197" v="3539" actId="26606"/>
          <ac:cxnSpMkLst>
            <pc:docMk/>
            <pc:sldMk cId="189384252" sldId="264"/>
            <ac:cxnSpMk id="33" creationId="{91B6081D-D3E8-4209-B85B-EB1C655A6272}"/>
          </ac:cxnSpMkLst>
        </pc:cxnChg>
        <pc:cxnChg chg="add del">
          <ac:chgData name="기호 김" userId="f05bbb86d6a8437e" providerId="LiveId" clId="{919A4A81-20D4-4EB6-885C-75A9E0730E44}" dt="2024-07-13T16:32:24.197" v="3539" actId="26606"/>
          <ac:cxnSpMkLst>
            <pc:docMk/>
            <pc:sldMk cId="189384252" sldId="264"/>
            <ac:cxnSpMk id="34" creationId="{28CA55E4-1295-45C8-BA05-5A9E705B749A}"/>
          </ac:cxnSpMkLst>
        </pc:cxnChg>
        <pc:cxnChg chg="add del">
          <ac:chgData name="기호 김" userId="f05bbb86d6a8437e" providerId="LiveId" clId="{919A4A81-20D4-4EB6-885C-75A9E0730E44}" dt="2024-07-13T16:32:24.197" v="3539" actId="26606"/>
          <ac:cxnSpMkLst>
            <pc:docMk/>
            <pc:sldMk cId="189384252" sldId="264"/>
            <ac:cxnSpMk id="35" creationId="{08C5794E-A9A1-4A23-AF68-C79A7822334C}"/>
          </ac:cxnSpMkLst>
        </pc:cxnChg>
        <pc:cxnChg chg="add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41" creationId="{91B6081D-D3E8-4209-B85B-EB1C655A6272}"/>
          </ac:cxnSpMkLst>
        </pc:cxnChg>
        <pc:cxnChg chg="add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42" creationId="{28CA55E4-1295-45C8-BA05-5A9E705B749A}"/>
          </ac:cxnSpMkLst>
        </pc:cxnChg>
        <pc:cxnChg chg="add">
          <ac:chgData name="기호 김" userId="f05bbb86d6a8437e" providerId="LiveId" clId="{919A4A81-20D4-4EB6-885C-75A9E0730E44}" dt="2024-07-13T16:32:25.132" v="3542" actId="26606"/>
          <ac:cxnSpMkLst>
            <pc:docMk/>
            <pc:sldMk cId="189384252" sldId="264"/>
            <ac:cxnSpMk id="43" creationId="{08C5794E-A9A1-4A23-AF68-C79A7822334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FCA37-A9B1-48F7-8F16-0CA7659DB15B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C280-3C8D-4218-AF97-A575508DC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0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2C280-3C8D-4218-AF97-A575508DC6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5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8129" y="1108837"/>
            <a:ext cx="2648861" cy="5166218"/>
          </a:xfrm>
          <a:custGeom>
            <a:avLst/>
            <a:gdLst/>
            <a:ahLst/>
            <a:cxnLst/>
            <a:rect l="l" t="t" r="r" b="b"/>
            <a:pathLst>
              <a:path w="2648861" h="5166218">
                <a:moveTo>
                  <a:pt x="0" y="0"/>
                </a:moveTo>
                <a:lnTo>
                  <a:pt x="2648861" y="0"/>
                </a:lnTo>
                <a:lnTo>
                  <a:pt x="2648861" y="5166218"/>
                </a:lnTo>
                <a:lnTo>
                  <a:pt x="0" y="51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14522" y="1108837"/>
            <a:ext cx="2754500" cy="5315702"/>
          </a:xfrm>
          <a:custGeom>
            <a:avLst/>
            <a:gdLst/>
            <a:ahLst/>
            <a:cxnLst/>
            <a:rect l="l" t="t" r="r" b="b"/>
            <a:pathLst>
              <a:path w="2754500" h="5315702">
                <a:moveTo>
                  <a:pt x="0" y="0"/>
                </a:moveTo>
                <a:lnTo>
                  <a:pt x="2754500" y="0"/>
                </a:lnTo>
                <a:lnTo>
                  <a:pt x="2754500" y="5315702"/>
                </a:lnTo>
                <a:lnTo>
                  <a:pt x="0" y="531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827221" y="1108837"/>
            <a:ext cx="2329495" cy="5166218"/>
          </a:xfrm>
          <a:custGeom>
            <a:avLst/>
            <a:gdLst/>
            <a:ahLst/>
            <a:cxnLst/>
            <a:rect l="l" t="t" r="r" b="b"/>
            <a:pathLst>
              <a:path w="2329495" h="5166218">
                <a:moveTo>
                  <a:pt x="0" y="0"/>
                </a:moveTo>
                <a:lnTo>
                  <a:pt x="2329494" y="0"/>
                </a:lnTo>
                <a:lnTo>
                  <a:pt x="2329494" y="5166218"/>
                </a:lnTo>
                <a:lnTo>
                  <a:pt x="0" y="516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0924" y="1505461"/>
            <a:ext cx="4395506" cy="25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32"/>
              </a:lnSpc>
              <a:spcBef>
                <a:spcPts val="7749"/>
              </a:spcBef>
            </a:pPr>
            <a:r>
              <a:rPr lang="ko-KR" altLang="en-US" sz="8200" spc="-106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카드 매칭 웹 게임</a:t>
            </a:r>
            <a:endParaRPr lang="en-US" altLang="ko-KR" sz="8200" spc="-106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9717" y="4259540"/>
            <a:ext cx="2028960" cy="217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ctr">
              <a:lnSpc>
                <a:spcPct val="12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김기호</a:t>
            </a:r>
            <a:r>
              <a:rPr lang="en-US" sz="3000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 </a:t>
            </a:r>
          </a:p>
          <a:p>
            <a:pPr marL="431801" lvl="1" indent="-215900" algn="ctr">
              <a:lnSpc>
                <a:spcPct val="120000"/>
              </a:lnSpc>
              <a:buFont typeface="Arial"/>
              <a:buChar char="•"/>
            </a:pPr>
            <a:r>
              <a:rPr lang="ko-KR" altLang="en-US" sz="3000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이민아</a:t>
            </a:r>
            <a:endParaRPr lang="en-US" altLang="ko-KR" sz="3000" u="none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  <a:p>
            <a:pPr marL="431801" lvl="1" indent="-215900" algn="ctr">
              <a:lnSpc>
                <a:spcPct val="120000"/>
              </a:lnSpc>
              <a:buFont typeface="Arial"/>
              <a:buChar char="•"/>
            </a:pPr>
            <a:r>
              <a:rPr lang="ko-KR" altLang="en-US" sz="3000" dirty="0" err="1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오준택</a:t>
            </a:r>
            <a:endParaRPr lang="en-US" altLang="ko-KR" sz="30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  <a:p>
            <a:pPr marL="431801" lvl="1" indent="-215900" algn="ctr">
              <a:lnSpc>
                <a:spcPct val="120000"/>
              </a:lnSpc>
              <a:buFont typeface="Arial"/>
              <a:buChar char="•"/>
            </a:pPr>
            <a:r>
              <a:rPr lang="ko-KR" altLang="en-US" sz="3000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박세희</a:t>
            </a:r>
            <a:endParaRPr lang="en-US" altLang="ko-KR" sz="3000" u="none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3624" y="3207879"/>
            <a:ext cx="2426568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ts val="3969"/>
              </a:spcBef>
            </a:pPr>
            <a:r>
              <a:rPr lang="en-US" sz="3500" spc="-54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함초롬돋움" panose="020B0604000101010101" pitchFamily="50" charset="-127"/>
                <a:sym typeface="Source Han Sans KR Heavy"/>
              </a:rPr>
              <a:t>INDEX</a:t>
            </a:r>
            <a:endParaRPr lang="en-US" sz="3500" u="none" spc="-54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  <a:cs typeface="함초롬돋움" panose="020B0604000101010101" pitchFamily="50" charset="-127"/>
              <a:sym typeface="Source Han Sans KR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5200" y="1422168"/>
            <a:ext cx="2426568" cy="38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24"/>
              </a:lnSpc>
              <a:spcBef>
                <a:spcPts val="2268"/>
              </a:spcBef>
            </a:pPr>
            <a:r>
              <a:rPr lang="en-US" sz="3000" u="none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1</a:t>
            </a:r>
            <a:r>
              <a:rPr 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. </a:t>
            </a:r>
            <a:r>
              <a:rPr lang="ko-KR" alt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주제 선정</a:t>
            </a:r>
            <a:endParaRPr lang="en-US" sz="3000" u="none" spc="-31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50000" y="2773543"/>
            <a:ext cx="2932056" cy="38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24"/>
              </a:lnSpc>
              <a:spcBef>
                <a:spcPts val="2268"/>
              </a:spcBef>
            </a:pPr>
            <a:r>
              <a:rPr 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2. </a:t>
            </a:r>
            <a:r>
              <a:rPr lang="ko-KR" alt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팀 구성 및 역할</a:t>
            </a:r>
            <a:endParaRPr lang="en-US" sz="3000" u="none" spc="-31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05456" y="4145143"/>
            <a:ext cx="2474856" cy="38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4"/>
              </a:lnSpc>
              <a:spcBef>
                <a:spcPts val="2268"/>
              </a:spcBef>
            </a:pPr>
            <a:r>
              <a:rPr lang="en-US" sz="3000" u="none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</a:t>
            </a:r>
            <a:r>
              <a:rPr 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. </a:t>
            </a:r>
            <a:r>
              <a:rPr lang="ko-KR" alt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구현 기능</a:t>
            </a:r>
            <a:endParaRPr lang="en-US" sz="3000" u="none" spc="-31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F4848807-AEDF-BDBF-A660-DBFBCFEE76D2}"/>
              </a:ext>
            </a:extLst>
          </p:cNvPr>
          <p:cNvSpPr txBox="1"/>
          <p:nvPr/>
        </p:nvSpPr>
        <p:spPr>
          <a:xfrm>
            <a:off x="6234056" y="5479024"/>
            <a:ext cx="3697344" cy="38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24"/>
              </a:lnSpc>
              <a:spcBef>
                <a:spcPts val="2268"/>
              </a:spcBef>
            </a:pPr>
            <a:r>
              <a:rPr 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4. </a:t>
            </a:r>
            <a:r>
              <a:rPr lang="ko-KR" altLang="en-US" sz="3000" spc="-31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프로젝트 진행 일정</a:t>
            </a:r>
            <a:endParaRPr lang="en-US" sz="3000" u="none" spc="-31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142C15-B0B0-CF37-38B2-8247FA5C5E1D}"/>
              </a:ext>
            </a:extLst>
          </p:cNvPr>
          <p:cNvSpPr/>
          <p:nvPr/>
        </p:nvSpPr>
        <p:spPr>
          <a:xfrm>
            <a:off x="1740776" y="2988953"/>
            <a:ext cx="226848" cy="13372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01A9E036-3027-E4C4-0967-F58B9EDA41FF}"/>
              </a:ext>
            </a:extLst>
          </p:cNvPr>
          <p:cNvSpPr/>
          <p:nvPr/>
        </p:nvSpPr>
        <p:spPr>
          <a:xfrm>
            <a:off x="4140192" y="743744"/>
            <a:ext cx="914400" cy="5733256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A76633-C685-4BFF-DC3A-84050CE9BB36}"/>
              </a:ext>
            </a:extLst>
          </p:cNvPr>
          <p:cNvSpPr/>
          <p:nvPr/>
        </p:nvSpPr>
        <p:spPr>
          <a:xfrm>
            <a:off x="3911600" y="304800"/>
            <a:ext cx="609600" cy="670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5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18756" y="535094"/>
            <a:ext cx="4730368" cy="1830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900" spc="-54">
                <a:latin typeface="+mj-lt"/>
                <a:ea typeface="+mj-ea"/>
                <a:cs typeface="+mj-cs"/>
                <a:sym typeface="Source Han Sans KR Heavy"/>
              </a:rPr>
              <a:t>1. </a:t>
            </a:r>
            <a:r>
              <a:rPr lang="ko-KR" altLang="en-US" sz="5900" spc="-54">
                <a:latin typeface="+mj-lt"/>
                <a:ea typeface="+mj-ea"/>
                <a:cs typeface="+mj-cs"/>
                <a:sym typeface="Source Han Sans KR Heavy"/>
              </a:rPr>
              <a:t>주제 선정</a:t>
            </a:r>
            <a:endParaRPr lang="en-US" sz="5900" u="none" spc="-54">
              <a:latin typeface="+mj-lt"/>
              <a:ea typeface="+mj-ea"/>
              <a:cs typeface="+mj-cs"/>
              <a:sym typeface="Source Han Sans KR Heavy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7875" y="269592"/>
            <a:ext cx="5055593" cy="324545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그림 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B1A791B3-0AB3-124A-7959-E10C50F4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37" y="590646"/>
            <a:ext cx="4567269" cy="26033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12" y="3784634"/>
            <a:ext cx="5055593" cy="324545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18755" y="2822316"/>
            <a:ext cx="4730369" cy="3957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dirty="0">
                <a:sym typeface="Source Han Sans KR Normal"/>
              </a:rPr>
              <a:t>카드 매칭 웹 게임</a:t>
            </a:r>
            <a:endParaRPr lang="en-US" altLang="ko-KR" sz="2100" dirty="0">
              <a:sym typeface="Source Han Sans KR Normal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2100" dirty="0">
              <a:sym typeface="Source Han Sans KR Normal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2100" dirty="0">
                <a:sym typeface="Source Han Sans KR Normal"/>
              </a:rPr>
              <a:t>가려져 있는 카드 중 </a:t>
            </a:r>
            <a:r>
              <a:rPr lang="en-US" altLang="ko-KR" sz="2100" dirty="0">
                <a:sym typeface="Source Han Sans KR Normal"/>
              </a:rPr>
              <a:t>2</a:t>
            </a:r>
            <a:r>
              <a:rPr lang="ko-KR" altLang="en-US" sz="2100" dirty="0">
                <a:sym typeface="Source Han Sans KR Normal"/>
              </a:rPr>
              <a:t>장을 뽑아서 전부 동일한 그림끼리 매칭 시키는 게임</a:t>
            </a:r>
            <a:endParaRPr lang="en-US" altLang="ko-KR" sz="2100" dirty="0">
              <a:sym typeface="Source Han Sans KR Norm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BF0E5C-C2EE-B005-EDBF-0123F3DA1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4134233"/>
            <a:ext cx="4567269" cy="25462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58572" y="3851086"/>
            <a:ext cx="0" cy="345464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8257" y="503703"/>
            <a:ext cx="8254635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ts val="3969"/>
              </a:spcBef>
            </a:pPr>
            <a:r>
              <a:rPr lang="en-US" altLang="ko-KR" sz="4200" u="none" spc="-54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2. </a:t>
            </a:r>
            <a:r>
              <a:rPr lang="ko-KR" altLang="en-US" sz="4200" u="none" spc="-54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팀 구성 및 역할</a:t>
            </a:r>
            <a:endParaRPr lang="en-US" sz="4200" u="none" spc="-54" dirty="0">
              <a:solidFill>
                <a:srgbClr val="000000"/>
              </a:solidFill>
              <a:latin typeface="Source Han Sans KR Heavy"/>
              <a:ea typeface="Source Han Sans KR Heavy"/>
              <a:cs typeface="Source Han Sans KR Heavy"/>
              <a:sym typeface="Source Han Sans KR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66728" y="1680507"/>
            <a:ext cx="3261026" cy="4344006"/>
            <a:chOff x="0" y="0"/>
            <a:chExt cx="1672919" cy="2228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2919" cy="2228492"/>
            </a:xfrm>
            <a:custGeom>
              <a:avLst/>
              <a:gdLst/>
              <a:ahLst/>
              <a:cxnLst/>
              <a:rect l="l" t="t" r="r" b="b"/>
              <a:pathLst>
                <a:path w="1672919" h="2228492">
                  <a:moveTo>
                    <a:pt x="1548459" y="2228491"/>
                  </a:moveTo>
                  <a:lnTo>
                    <a:pt x="124460" y="2228491"/>
                  </a:lnTo>
                  <a:cubicBezTo>
                    <a:pt x="55880" y="2228491"/>
                    <a:pt x="0" y="2172612"/>
                    <a:pt x="0" y="2104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8459" y="0"/>
                  </a:lnTo>
                  <a:cubicBezTo>
                    <a:pt x="1617039" y="0"/>
                    <a:pt x="1672919" y="55880"/>
                    <a:pt x="1672919" y="124460"/>
                  </a:cubicBezTo>
                  <a:lnTo>
                    <a:pt x="1672919" y="2104032"/>
                  </a:lnTo>
                  <a:cubicBezTo>
                    <a:pt x="1672919" y="2172612"/>
                    <a:pt x="1617039" y="2228492"/>
                    <a:pt x="1548459" y="222849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75062" y="1680507"/>
            <a:ext cx="3261026" cy="4344006"/>
            <a:chOff x="0" y="0"/>
            <a:chExt cx="1672919" cy="22284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2919" cy="2228492"/>
            </a:xfrm>
            <a:custGeom>
              <a:avLst/>
              <a:gdLst/>
              <a:ahLst/>
              <a:cxnLst/>
              <a:rect l="l" t="t" r="r" b="b"/>
              <a:pathLst>
                <a:path w="1672919" h="2228492">
                  <a:moveTo>
                    <a:pt x="1548459" y="2228491"/>
                  </a:moveTo>
                  <a:lnTo>
                    <a:pt x="124460" y="2228491"/>
                  </a:lnTo>
                  <a:cubicBezTo>
                    <a:pt x="55880" y="2228491"/>
                    <a:pt x="0" y="2172612"/>
                    <a:pt x="0" y="2104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8459" y="0"/>
                  </a:lnTo>
                  <a:cubicBezTo>
                    <a:pt x="1617039" y="0"/>
                    <a:pt x="1672919" y="55880"/>
                    <a:pt x="1672919" y="124460"/>
                  </a:cubicBezTo>
                  <a:lnTo>
                    <a:pt x="1672919" y="2104032"/>
                  </a:lnTo>
                  <a:cubicBezTo>
                    <a:pt x="1672919" y="2172612"/>
                    <a:pt x="1617039" y="2228492"/>
                    <a:pt x="1548459" y="222849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83397" y="1680507"/>
            <a:ext cx="3261026" cy="4344006"/>
            <a:chOff x="0" y="0"/>
            <a:chExt cx="1672919" cy="22284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72919" cy="2228492"/>
            </a:xfrm>
            <a:custGeom>
              <a:avLst/>
              <a:gdLst/>
              <a:ahLst/>
              <a:cxnLst/>
              <a:rect l="l" t="t" r="r" b="b"/>
              <a:pathLst>
                <a:path w="1672919" h="2228492">
                  <a:moveTo>
                    <a:pt x="1548459" y="2228491"/>
                  </a:moveTo>
                  <a:lnTo>
                    <a:pt x="124460" y="2228491"/>
                  </a:lnTo>
                  <a:cubicBezTo>
                    <a:pt x="55880" y="2228491"/>
                    <a:pt x="0" y="2172612"/>
                    <a:pt x="0" y="2104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8459" y="0"/>
                  </a:lnTo>
                  <a:cubicBezTo>
                    <a:pt x="1617039" y="0"/>
                    <a:pt x="1672919" y="55880"/>
                    <a:pt x="1672919" y="124460"/>
                  </a:cubicBezTo>
                  <a:lnTo>
                    <a:pt x="1672919" y="2104032"/>
                  </a:lnTo>
                  <a:cubicBezTo>
                    <a:pt x="1672919" y="2172612"/>
                    <a:pt x="1617039" y="2228492"/>
                    <a:pt x="1548459" y="222849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01962383-1B19-6D6F-658D-CB80C41B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8" y="4410561"/>
            <a:ext cx="1600541" cy="1600541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08835224-EACF-B58E-B45A-92BB900AF5C2}"/>
              </a:ext>
            </a:extLst>
          </p:cNvPr>
          <p:cNvSpPr txBox="1"/>
          <p:nvPr/>
        </p:nvSpPr>
        <p:spPr>
          <a:xfrm>
            <a:off x="5286972" y="4747466"/>
            <a:ext cx="2474856" cy="92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dirty="0" err="1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오준택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박세희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76482" y="4747466"/>
            <a:ext cx="2474856" cy="92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김기호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이민아</a:t>
            </a:r>
            <a:endParaRPr lang="en-US" sz="2600" u="none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6A8F6B-C068-8BA5-F706-08A35F47D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88" y="205355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EDCD13-FCBF-5E0A-324D-2BF506A9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17" y="2053557"/>
            <a:ext cx="1478965" cy="20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9A427B-7972-C9C4-FAC6-74A09222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922" y="2053557"/>
            <a:ext cx="1589975" cy="209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006"/>
            <a:ext cx="13004800" cy="732720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894080" y="389466"/>
            <a:ext cx="112166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spc="-54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KR Heavy"/>
              </a:rPr>
              <a:t>3. </a:t>
            </a:r>
            <a:r>
              <a:rPr lang="ko-KR" altLang="en-US" sz="4400" kern="1200" spc="-54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KR Heavy"/>
              </a:rPr>
              <a:t>구현</a:t>
            </a:r>
            <a:r>
              <a:rPr lang="en-US" altLang="ko-KR" sz="4400" kern="1200" spc="-54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KR Heavy"/>
              </a:rPr>
              <a:t> </a:t>
            </a:r>
            <a:r>
              <a:rPr lang="ko-KR" altLang="en-US" sz="4400" kern="1200" spc="-54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KR Heavy"/>
              </a:rPr>
              <a:t>기능</a:t>
            </a:r>
            <a:endParaRPr lang="en-US" sz="4400" kern="1200" spc="-54">
              <a:solidFill>
                <a:schemeClr val="tx1"/>
              </a:solidFill>
              <a:latin typeface="+mj-lt"/>
              <a:ea typeface="+mj-ea"/>
              <a:cs typeface="+mj-cs"/>
              <a:sym typeface="Source Han Sans KR Heavy"/>
            </a:endParaRP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080" y="1950721"/>
            <a:ext cx="11216640" cy="46532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그림 27" descr="도표, 라인, 스케치, 폰트이(가) 표시된 사진&#10;&#10;자동 생성된 설명">
            <a:extLst>
              <a:ext uri="{FF2B5EF4-FFF2-40B4-BE49-F238E27FC236}">
                <a16:creationId xmlns:a16="http://schemas.microsoft.com/office/drawing/2014/main" id="{9AC3EF85-327D-3AEC-D464-6F1C7B36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6" y="2315424"/>
            <a:ext cx="10533888" cy="3923872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2704865"/>
            <a:ext cx="2474856" cy="3662013"/>
            <a:chOff x="0" y="0"/>
            <a:chExt cx="3299808" cy="4882685"/>
          </a:xfrm>
        </p:grpSpPr>
        <p:grpSp>
          <p:nvGrpSpPr>
            <p:cNvPr id="3" name="Group 3"/>
            <p:cNvGrpSpPr/>
            <p:nvPr/>
          </p:nvGrpSpPr>
          <p:grpSpPr>
            <a:xfrm>
              <a:off x="261100" y="0"/>
              <a:ext cx="2777609" cy="277760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733182" y="405718"/>
              <a:ext cx="1833444" cy="2725389"/>
            </a:xfrm>
            <a:custGeom>
              <a:avLst/>
              <a:gdLst/>
              <a:ahLst/>
              <a:cxnLst/>
              <a:rect l="l" t="t" r="r" b="b"/>
              <a:pathLst>
                <a:path w="1833444" h="2725389">
                  <a:moveTo>
                    <a:pt x="0" y="0"/>
                  </a:moveTo>
                  <a:lnTo>
                    <a:pt x="1833444" y="0"/>
                  </a:lnTo>
                  <a:lnTo>
                    <a:pt x="1833444" y="2725389"/>
                  </a:lnTo>
                  <a:lnTo>
                    <a:pt x="0" y="272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53425"/>
              <a:ext cx="3299808" cy="72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기획 </a:t>
              </a:r>
              <a:r>
                <a:rPr lang="ko-KR" altLang="en-US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및 설계</a:t>
              </a:r>
              <a:r>
                <a:rPr lang="en-US" altLang="ko-KR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(3</a:t>
              </a:r>
              <a:r>
                <a:rPr lang="ko-KR" altLang="en-US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일</a:t>
              </a:r>
              <a:r>
                <a:rPr lang="en-US" altLang="ko-KR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)</a:t>
              </a:r>
            </a:p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2024.07.12. ~ 2024.07.14.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09828"/>
              <a:ext cx="3299808" cy="502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4"/>
                </a:lnSpc>
                <a:spcBef>
                  <a:spcPts val="2268"/>
                </a:spcBef>
              </a:pPr>
              <a:r>
                <a:rPr lang="en-US" sz="2400" u="none" spc="-31" dirty="0">
                  <a:solidFill>
                    <a:srgbClr val="000000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1단계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04774" y="2704865"/>
            <a:ext cx="2474856" cy="3662013"/>
            <a:chOff x="0" y="0"/>
            <a:chExt cx="3299808" cy="4882685"/>
          </a:xfrm>
        </p:grpSpPr>
        <p:grpSp>
          <p:nvGrpSpPr>
            <p:cNvPr id="9" name="Group 9"/>
            <p:cNvGrpSpPr/>
            <p:nvPr/>
          </p:nvGrpSpPr>
          <p:grpSpPr>
            <a:xfrm>
              <a:off x="261100" y="0"/>
              <a:ext cx="2777609" cy="277760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FD9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606823" y="405718"/>
              <a:ext cx="2086162" cy="2725389"/>
            </a:xfrm>
            <a:custGeom>
              <a:avLst/>
              <a:gdLst/>
              <a:ahLst/>
              <a:cxnLst/>
              <a:rect l="l" t="t" r="r" b="b"/>
              <a:pathLst>
                <a:path w="2086162" h="2725389">
                  <a:moveTo>
                    <a:pt x="0" y="0"/>
                  </a:moveTo>
                  <a:lnTo>
                    <a:pt x="2086162" y="0"/>
                  </a:lnTo>
                  <a:lnTo>
                    <a:pt x="2086162" y="2725389"/>
                  </a:lnTo>
                  <a:lnTo>
                    <a:pt x="0" y="272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153425"/>
              <a:ext cx="3299808" cy="72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프로젝트 자료 정리</a:t>
              </a:r>
              <a:r>
                <a:rPr lang="en-US" altLang="ko-KR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(2</a:t>
              </a:r>
              <a:r>
                <a:rPr lang="ko-KR" altLang="en-US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일</a:t>
              </a:r>
              <a:r>
                <a:rPr lang="en-US" altLang="ko-KR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)</a:t>
              </a:r>
            </a:p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2024.07.21. ~ 2024.07.22.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509828"/>
              <a:ext cx="3299808" cy="502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4"/>
                </a:lnSpc>
                <a:spcBef>
                  <a:spcPts val="2268"/>
                </a:spcBef>
              </a:pPr>
              <a:r>
                <a:rPr lang="en-US" sz="2400" u="none" spc="-31">
                  <a:solidFill>
                    <a:srgbClr val="000000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4단계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80356" y="2704865"/>
            <a:ext cx="2474856" cy="3662013"/>
            <a:chOff x="0" y="0"/>
            <a:chExt cx="3299808" cy="4882685"/>
          </a:xfrm>
        </p:grpSpPr>
        <p:grpSp>
          <p:nvGrpSpPr>
            <p:cNvPr id="15" name="Group 15"/>
            <p:cNvGrpSpPr/>
            <p:nvPr/>
          </p:nvGrpSpPr>
          <p:grpSpPr>
            <a:xfrm>
              <a:off x="261100" y="0"/>
              <a:ext cx="2777609" cy="277760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92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725750" y="405718"/>
              <a:ext cx="1848309" cy="2725389"/>
            </a:xfrm>
            <a:custGeom>
              <a:avLst/>
              <a:gdLst/>
              <a:ahLst/>
              <a:cxnLst/>
              <a:rect l="l" t="t" r="r" b="b"/>
              <a:pathLst>
                <a:path w="1848309" h="2725389">
                  <a:moveTo>
                    <a:pt x="0" y="0"/>
                  </a:moveTo>
                  <a:lnTo>
                    <a:pt x="1848309" y="0"/>
                  </a:lnTo>
                  <a:lnTo>
                    <a:pt x="1848309" y="2725389"/>
                  </a:lnTo>
                  <a:lnTo>
                    <a:pt x="0" y="272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153425"/>
              <a:ext cx="3299808" cy="72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테스트 및 디버깅</a:t>
              </a:r>
              <a:r>
                <a:rPr lang="en-US" altLang="ko-KR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(2</a:t>
              </a:r>
              <a:r>
                <a:rPr lang="ko-KR" altLang="en-US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일</a:t>
              </a:r>
              <a:r>
                <a:rPr lang="en-US" altLang="ko-KR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)</a:t>
              </a:r>
            </a:p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2024.07.19. ~ 2024.07.20.</a:t>
              </a:r>
              <a:endParaRPr lang="en-US" sz="1599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509828"/>
              <a:ext cx="3299808" cy="502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4"/>
                </a:lnSpc>
                <a:spcBef>
                  <a:spcPts val="2268"/>
                </a:spcBef>
              </a:pPr>
              <a:r>
                <a:rPr lang="en-US" sz="2400" u="none" spc="-31" dirty="0">
                  <a:solidFill>
                    <a:srgbClr val="000000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3단계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55938" y="2704865"/>
            <a:ext cx="2474856" cy="3662013"/>
            <a:chOff x="0" y="0"/>
            <a:chExt cx="3299808" cy="4882685"/>
          </a:xfrm>
        </p:grpSpPr>
        <p:grpSp>
          <p:nvGrpSpPr>
            <p:cNvPr id="21" name="Group 21"/>
            <p:cNvGrpSpPr/>
            <p:nvPr/>
          </p:nvGrpSpPr>
          <p:grpSpPr>
            <a:xfrm>
              <a:off x="261100" y="0"/>
              <a:ext cx="2777609" cy="2777609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FD9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584525" y="405718"/>
              <a:ext cx="2130759" cy="2725389"/>
            </a:xfrm>
            <a:custGeom>
              <a:avLst/>
              <a:gdLst/>
              <a:ahLst/>
              <a:cxnLst/>
              <a:rect l="l" t="t" r="r" b="b"/>
              <a:pathLst>
                <a:path w="2130759" h="2725389">
                  <a:moveTo>
                    <a:pt x="0" y="0"/>
                  </a:moveTo>
                  <a:lnTo>
                    <a:pt x="2130759" y="0"/>
                  </a:lnTo>
                  <a:lnTo>
                    <a:pt x="2130759" y="2725389"/>
                  </a:lnTo>
                  <a:lnTo>
                    <a:pt x="0" y="2725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153425"/>
              <a:ext cx="3299808" cy="72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프로젝트 개발</a:t>
              </a:r>
              <a:r>
                <a:rPr lang="en-US" altLang="ko-KR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(5</a:t>
              </a:r>
              <a:r>
                <a:rPr lang="ko-KR" altLang="en-US" b="1" u="none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일</a:t>
              </a:r>
              <a:r>
                <a:rPr lang="en-US" altLang="ko-KR" b="1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)</a:t>
              </a:r>
              <a:endParaRPr lang="en-US" altLang="ko-KR" b="1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endParaRPr>
            </a:p>
            <a:p>
              <a:pPr marL="0" lvl="1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dirty="0">
                  <a:solidFill>
                    <a:srgbClr val="000000"/>
                  </a:solidFill>
                  <a:latin typeface="Source Han Sans KR Normal"/>
                  <a:ea typeface="Source Han Sans KR Normal"/>
                  <a:cs typeface="Source Han Sans KR Normal"/>
                  <a:sym typeface="Source Han Sans KR Normal"/>
                </a:rPr>
                <a:t>2024.07.15. ~ 2024.07.19</a:t>
              </a:r>
              <a:endParaRPr lang="en-US" sz="1599" u="none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509828"/>
              <a:ext cx="3299808" cy="502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4"/>
                </a:lnSpc>
                <a:spcBef>
                  <a:spcPts val="2268"/>
                </a:spcBef>
              </a:pPr>
              <a:r>
                <a:rPr lang="en-US" sz="2400" u="none" spc="-31">
                  <a:solidFill>
                    <a:srgbClr val="000000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2단계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78257" y="503703"/>
            <a:ext cx="8254635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2"/>
              </a:lnSpc>
              <a:spcBef>
                <a:spcPts val="3969"/>
              </a:spcBef>
            </a:pPr>
            <a:r>
              <a:rPr lang="en-US" altLang="ko-KR" sz="4200" spc="-54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4. </a:t>
            </a:r>
            <a:r>
              <a:rPr lang="ko-KR" altLang="en-US" sz="4200" spc="-54" dirty="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프로젝트 진행 일정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77C3E1F0-6ADA-8879-0809-C5DE3939E4EA}"/>
              </a:ext>
            </a:extLst>
          </p:cNvPr>
          <p:cNvSpPr txBox="1"/>
          <p:nvPr/>
        </p:nvSpPr>
        <p:spPr>
          <a:xfrm>
            <a:off x="3651277" y="1447800"/>
            <a:ext cx="570224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2024. 07. 12. ~ 2024. 07. 22.</a:t>
            </a:r>
            <a:endParaRPr lang="en-US" sz="3000" u="none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</p:spTree>
    <p:extLst>
      <p:ext uri="{BB962C8B-B14F-4D97-AF65-F5344CB8AC3E}">
        <p14:creationId xmlns:p14="http://schemas.microsoft.com/office/powerpoint/2010/main" val="3652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2ACDA0CE-EB90-16C8-DA4D-358A001A6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79" y="4454528"/>
            <a:ext cx="6148649" cy="1260472"/>
          </a:xfrm>
          <a:prstGeom prst="rect">
            <a:avLst/>
          </a:prstGeom>
        </p:spPr>
      </p:pic>
      <p:cxnSp>
        <p:nvCxnSpPr>
          <p:cNvPr id="41" name="Straight Connector 2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97294" y="1185248"/>
            <a:ext cx="11776" cy="4954776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8B3F63B7-A7B2-CD93-2427-7147A58A6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" y="4454531"/>
            <a:ext cx="6302344" cy="1260469"/>
          </a:xfrm>
          <a:prstGeom prst="rect">
            <a:avLst/>
          </a:prstGeom>
        </p:spPr>
      </p:pic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6562" y="3657597"/>
            <a:ext cx="446816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1022" y="3657597"/>
            <a:ext cx="4468165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B4730F82-741C-6314-DB4B-EA01D4C7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48" y="1787776"/>
            <a:ext cx="6137352" cy="1565024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8C0B8B6-093A-1F49-A49D-023FC75C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551197"/>
            <a:ext cx="5811624" cy="1801603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CADE1661-1C0E-CCEF-9AEC-90F8DA26CA30}"/>
              </a:ext>
            </a:extLst>
          </p:cNvPr>
          <p:cNvSpPr txBox="1"/>
          <p:nvPr/>
        </p:nvSpPr>
        <p:spPr>
          <a:xfrm>
            <a:off x="2150984" y="903156"/>
            <a:ext cx="2474856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김기호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B263411-BBD8-BA31-2DB8-4EEF9E5597A5}"/>
              </a:ext>
            </a:extLst>
          </p:cNvPr>
          <p:cNvSpPr txBox="1"/>
          <p:nvPr/>
        </p:nvSpPr>
        <p:spPr>
          <a:xfrm>
            <a:off x="8520896" y="903155"/>
            <a:ext cx="2474856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이민아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168BAF-7FA0-5C6A-14B6-C343684967E5}"/>
              </a:ext>
            </a:extLst>
          </p:cNvPr>
          <p:cNvSpPr txBox="1"/>
          <p:nvPr/>
        </p:nvSpPr>
        <p:spPr>
          <a:xfrm>
            <a:off x="1947385" y="3832766"/>
            <a:ext cx="2474856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 dirty="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박세희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15CDDEFA-D9B3-2448-39F8-3FD7726A943A}"/>
              </a:ext>
            </a:extLst>
          </p:cNvPr>
          <p:cNvSpPr txBox="1"/>
          <p:nvPr/>
        </p:nvSpPr>
        <p:spPr>
          <a:xfrm>
            <a:off x="8507275" y="3832766"/>
            <a:ext cx="2474856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120000"/>
              </a:lnSpc>
              <a:spcBef>
                <a:spcPct val="0"/>
              </a:spcBef>
            </a:pPr>
            <a:r>
              <a:rPr lang="ko-KR" altLang="en-US" sz="2600">
                <a:solidFill>
                  <a:srgbClr val="00000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rPr>
              <a:t>오준택</a:t>
            </a:r>
            <a:endParaRPr lang="en-US" altLang="ko-KR" sz="2600" dirty="0">
              <a:solidFill>
                <a:srgbClr val="000000"/>
              </a:solidFill>
              <a:latin typeface="Source Han Sans KR Normal"/>
              <a:ea typeface="Source Han Sans KR Normal"/>
              <a:cs typeface="Source Han Sans KR Normal"/>
              <a:sym typeface="Source Han Sans KR Normal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F6EFE5-4F2D-FAEC-1A46-778C0F263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50" y="6341468"/>
            <a:ext cx="8900931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DBC4C91-4542-46CF-A0E5-877E8CF4884E}">
  <we:reference id="wa200006925" version="1.0.0.0" store="ko-KR" storeType="OMEX"/>
  <we:alternateReferences>
    <we:reference id="wa200006925" version="1.0.0.0" store="wa2000069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140</Words>
  <Application>Microsoft Office PowerPoint</Application>
  <PresentationFormat>사용자 지정</PresentationFormat>
  <Paragraphs>39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Calibri</vt:lpstr>
      <vt:lpstr>바탕</vt:lpstr>
      <vt:lpstr>맑은 고딕</vt:lpstr>
      <vt:lpstr>Source Han Sans KR Heavy</vt:lpstr>
      <vt:lpstr>Source Han Sans KR Normal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평면 그래픽 그룹 프로젝트 교육 웹사이트</dc:title>
  <cp:lastModifiedBy>기호 김</cp:lastModifiedBy>
  <cp:revision>1</cp:revision>
  <dcterms:created xsi:type="dcterms:W3CDTF">2006-08-16T00:00:00Z</dcterms:created>
  <dcterms:modified xsi:type="dcterms:W3CDTF">2024-07-13T16:37:12Z</dcterms:modified>
  <dc:identifier>DAGKtKlBRrE</dc:identifier>
</cp:coreProperties>
</file>